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12192000"/>
  <p:notesSz cx="6858000" cy="9144000"/>
  <p:embeddedFontLst>
    <p:embeddedFont>
      <p:font typeface="EB Garamond"/>
      <p:regular r:id="rId25"/>
      <p:bold r:id="rId26"/>
      <p:italic r:id="rId27"/>
      <p:boldItalic r:id="rId28"/>
    </p:embeddedFont>
    <p:embeddedFont>
      <p:font typeface="Century Gothic"/>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3" roundtripDataSignature="AMtx7minqvi2dDYAMX2rDE/nG4o2GrJro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EBGaramond-bold.fntdata"/><Relationship Id="rId25" Type="http://schemas.openxmlformats.org/officeDocument/2006/relationships/font" Target="fonts/EBGaramond-regular.fntdata"/><Relationship Id="rId28" Type="http://schemas.openxmlformats.org/officeDocument/2006/relationships/font" Target="fonts/EBGaramond-boldItalic.fntdata"/><Relationship Id="rId27" Type="http://schemas.openxmlformats.org/officeDocument/2006/relationships/font" Target="fonts/EBGaramon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enturyGothic-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Gothic-italic.fntdata"/><Relationship Id="rId30" Type="http://schemas.openxmlformats.org/officeDocument/2006/relationships/font" Target="fonts/CenturyGothic-bold.fntdata"/><Relationship Id="rId11" Type="http://schemas.openxmlformats.org/officeDocument/2006/relationships/slide" Target="slides/slide6.xml"/><Relationship Id="rId33" Type="http://customschemas.google.com/relationships/presentationmetadata" Target="metadata"/><Relationship Id="rId10" Type="http://schemas.openxmlformats.org/officeDocument/2006/relationships/slide" Target="slides/slide5.xml"/><Relationship Id="rId32" Type="http://schemas.openxmlformats.org/officeDocument/2006/relationships/font" Target="fonts/CenturyGothic-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26" name="Google Shape;22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86" name="Google Shape;28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91" name="Google Shape;291;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96" name="Google Shape;296;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01" name="Google Shape;301;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06" name="Google Shape;30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11" name="Google Shape;311;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16" name="Google Shape;316;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21" name="Google Shape;321;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47" name="Google Shape;24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55" name="Google Shape;255;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60" name="Google Shape;26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66" name="Google Shape;26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71" name="Google Shape;27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76" name="Google Shape;27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81" name="Google Shape;281;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21"/>
          <p:cNvSpPr txBox="1"/>
          <p:nvPr>
            <p:ph type="ctrTitle"/>
          </p:nvPr>
        </p:nvSpPr>
        <p:spPr>
          <a:xfrm>
            <a:off x="1154955" y="1447800"/>
            <a:ext cx="8825658" cy="332958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7200"/>
              <a:buFont typeface="Century Gothic"/>
              <a:buNone/>
              <a:defRPr sz="7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1"/>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1000"/>
              </a:spcBef>
              <a:spcAft>
                <a:spcPts val="0"/>
              </a:spcAft>
              <a:buSzPts val="1600"/>
              <a:buNone/>
              <a:defRPr cap="none">
                <a:solidFill>
                  <a:srgbClr val="86D1D8"/>
                </a:solidFill>
              </a:defRPr>
            </a:lvl1pPr>
            <a:lvl2pPr lvl="1" algn="ctr">
              <a:lnSpc>
                <a:spcPct val="100000"/>
              </a:lnSpc>
              <a:spcBef>
                <a:spcPts val="1000"/>
              </a:spcBef>
              <a:spcAft>
                <a:spcPts val="0"/>
              </a:spcAft>
              <a:buSzPts val="1440"/>
              <a:buNone/>
              <a:defRPr>
                <a:solidFill>
                  <a:schemeClr val="lt1"/>
                </a:solidFill>
              </a:defRPr>
            </a:lvl2pPr>
            <a:lvl3pPr lvl="2" algn="ctr">
              <a:lnSpc>
                <a:spcPct val="100000"/>
              </a:lnSpc>
              <a:spcBef>
                <a:spcPts val="1000"/>
              </a:spcBef>
              <a:spcAft>
                <a:spcPts val="0"/>
              </a:spcAft>
              <a:buSzPts val="1280"/>
              <a:buNone/>
              <a:defRPr>
                <a:solidFill>
                  <a:schemeClr val="lt1"/>
                </a:solidFill>
              </a:defRPr>
            </a:lvl3pPr>
            <a:lvl4pPr lvl="3" algn="ctr">
              <a:lnSpc>
                <a:spcPct val="100000"/>
              </a:lnSpc>
              <a:spcBef>
                <a:spcPts val="1000"/>
              </a:spcBef>
              <a:spcAft>
                <a:spcPts val="0"/>
              </a:spcAft>
              <a:buSzPts val="1120"/>
              <a:buNone/>
              <a:defRPr>
                <a:solidFill>
                  <a:schemeClr val="lt1"/>
                </a:solidFill>
              </a:defRPr>
            </a:lvl4pPr>
            <a:lvl5pPr lvl="4" algn="ctr">
              <a:lnSpc>
                <a:spcPct val="100000"/>
              </a:lnSpc>
              <a:spcBef>
                <a:spcPts val="1000"/>
              </a:spcBef>
              <a:spcAft>
                <a:spcPts val="0"/>
              </a:spcAft>
              <a:buSzPts val="1120"/>
              <a:buNone/>
              <a:defRPr>
                <a:solidFill>
                  <a:schemeClr val="lt1"/>
                </a:solidFill>
              </a:defRPr>
            </a:lvl5pPr>
            <a:lvl6pPr lvl="5" algn="ctr">
              <a:lnSpc>
                <a:spcPct val="100000"/>
              </a:lnSpc>
              <a:spcBef>
                <a:spcPts val="1000"/>
              </a:spcBef>
              <a:spcAft>
                <a:spcPts val="0"/>
              </a:spcAft>
              <a:buSzPts val="1120"/>
              <a:buNone/>
              <a:defRPr>
                <a:solidFill>
                  <a:schemeClr val="lt1"/>
                </a:solidFill>
              </a:defRPr>
            </a:lvl6pPr>
            <a:lvl7pPr lvl="6" algn="ctr">
              <a:lnSpc>
                <a:spcPct val="100000"/>
              </a:lnSpc>
              <a:spcBef>
                <a:spcPts val="1000"/>
              </a:spcBef>
              <a:spcAft>
                <a:spcPts val="0"/>
              </a:spcAft>
              <a:buSzPts val="1120"/>
              <a:buNone/>
              <a:defRPr>
                <a:solidFill>
                  <a:schemeClr val="lt1"/>
                </a:solidFill>
              </a:defRPr>
            </a:lvl7pPr>
            <a:lvl8pPr lvl="7" algn="ctr">
              <a:lnSpc>
                <a:spcPct val="100000"/>
              </a:lnSpc>
              <a:spcBef>
                <a:spcPts val="1000"/>
              </a:spcBef>
              <a:spcAft>
                <a:spcPts val="0"/>
              </a:spcAft>
              <a:buSzPts val="1120"/>
              <a:buNone/>
              <a:defRPr>
                <a:solidFill>
                  <a:schemeClr val="lt1"/>
                </a:solidFill>
              </a:defRPr>
            </a:lvl8pPr>
            <a:lvl9pPr lvl="8" algn="ctr">
              <a:lnSpc>
                <a:spcPct val="100000"/>
              </a:lnSpc>
              <a:spcBef>
                <a:spcPts val="1000"/>
              </a:spcBef>
              <a:spcAft>
                <a:spcPts val="0"/>
              </a:spcAft>
              <a:buSzPts val="1120"/>
              <a:buNone/>
              <a:defRPr>
                <a:solidFill>
                  <a:schemeClr val="lt1"/>
                </a:solidFill>
              </a:defRPr>
            </a:lvl9pPr>
          </a:lstStyle>
          <a:p/>
        </p:txBody>
      </p:sp>
      <p:sp>
        <p:nvSpPr>
          <p:cNvPr id="24" name="Google Shape;24;p2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25" name="Google Shape;25;p2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26" name="Google Shape;26;p2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8" name="Shape 78"/>
        <p:cNvGrpSpPr/>
        <p:nvPr/>
      </p:nvGrpSpPr>
      <p:grpSpPr>
        <a:xfrm>
          <a:off x="0" y="0"/>
          <a:ext cx="0" cy="0"/>
          <a:chOff x="0" y="0"/>
          <a:chExt cx="0" cy="0"/>
        </a:xfrm>
      </p:grpSpPr>
      <p:sp>
        <p:nvSpPr>
          <p:cNvPr id="79" name="Google Shape;79;p42"/>
          <p:cNvSpPr txBox="1"/>
          <p:nvPr>
            <p:ph type="title"/>
          </p:nvPr>
        </p:nvSpPr>
        <p:spPr>
          <a:xfrm>
            <a:off x="1154956" y="4800587"/>
            <a:ext cx="8825657"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2"/>
              </a:buClr>
              <a:buSzPts val="2400"/>
              <a:buFont typeface="Century Gothic"/>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42"/>
          <p:cNvSpPr/>
          <p:nvPr>
            <p:ph idx="2" type="pic"/>
          </p:nvPr>
        </p:nvSpPr>
        <p:spPr>
          <a:xfrm>
            <a:off x="1154955" y="685800"/>
            <a:ext cx="8825658" cy="3640666"/>
          </a:xfrm>
          <a:prstGeom prst="roundRect">
            <a:avLst>
              <a:gd fmla="val 1858" name="adj"/>
            </a:avLst>
          </a:prstGeom>
          <a:noFill/>
          <a:ln>
            <a:noFill/>
          </a:ln>
          <a:effectLst>
            <a:outerShdw blurRad="50800" rotWithShape="0" algn="tl" dir="5400000" dist="50800">
              <a:srgbClr val="000000">
                <a:alpha val="42352"/>
              </a:srgbClr>
            </a:outerShdw>
          </a:effectLst>
        </p:spPr>
        <p:txBody>
          <a:bodyPr anchorCtr="0" anchor="t" bIns="45700" lIns="91425" spcFirstLastPara="1" rIns="91425" wrap="square" tIns="45700">
            <a:noAutofit/>
          </a:bodyPr>
          <a:lstStyle>
            <a:lvl1pPr lvl="0" marR="0" rtl="0" algn="ctr">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81" name="Google Shape;81;p42"/>
          <p:cNvSpPr txBox="1"/>
          <p:nvPr>
            <p:ph idx="1" type="body"/>
          </p:nvPr>
        </p:nvSpPr>
        <p:spPr>
          <a:xfrm>
            <a:off x="1154956" y="5367325"/>
            <a:ext cx="8825656" cy="49371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960"/>
              <a:buNone/>
              <a:defRPr sz="12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82" name="Google Shape;82;p4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83" name="Google Shape;83;p4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84" name="Google Shape;84;p4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85" name="Shape 85"/>
        <p:cNvGrpSpPr/>
        <p:nvPr/>
      </p:nvGrpSpPr>
      <p:grpSpPr>
        <a:xfrm>
          <a:off x="0" y="0"/>
          <a:ext cx="0" cy="0"/>
          <a:chOff x="0" y="0"/>
          <a:chExt cx="0" cy="0"/>
        </a:xfrm>
      </p:grpSpPr>
      <p:sp>
        <p:nvSpPr>
          <p:cNvPr id="86" name="Google Shape;86;p43"/>
          <p:cNvSpPr txBox="1"/>
          <p:nvPr>
            <p:ph type="title"/>
          </p:nvPr>
        </p:nvSpPr>
        <p:spPr>
          <a:xfrm>
            <a:off x="1154954" y="1447800"/>
            <a:ext cx="8825659" cy="1981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800"/>
              <a:buFont typeface="Century Gothic"/>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43"/>
          <p:cNvSpPr txBox="1"/>
          <p:nvPr>
            <p:ph idx="1" type="body"/>
          </p:nvPr>
        </p:nvSpPr>
        <p:spPr>
          <a:xfrm>
            <a:off x="1154954" y="3657600"/>
            <a:ext cx="8825659" cy="23622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000"/>
              </a:spcBef>
              <a:spcAft>
                <a:spcPts val="0"/>
              </a:spcAft>
              <a:buSzPts val="1440"/>
              <a:buNone/>
              <a:defRPr sz="18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88" name="Google Shape;88;p4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89" name="Google Shape;89;p4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90" name="Google Shape;90;p4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1" name="Shape 91"/>
        <p:cNvGrpSpPr/>
        <p:nvPr/>
      </p:nvGrpSpPr>
      <p:grpSpPr>
        <a:xfrm>
          <a:off x="0" y="0"/>
          <a:ext cx="0" cy="0"/>
          <a:chOff x="0" y="0"/>
          <a:chExt cx="0" cy="0"/>
        </a:xfrm>
      </p:grpSpPr>
      <p:sp>
        <p:nvSpPr>
          <p:cNvPr id="92" name="Google Shape;92;p44"/>
          <p:cNvSpPr txBox="1"/>
          <p:nvPr>
            <p:ph type="title"/>
          </p:nvPr>
        </p:nvSpPr>
        <p:spPr>
          <a:xfrm>
            <a:off x="1574801" y="1447800"/>
            <a:ext cx="7999315" cy="2323374"/>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800"/>
              <a:buFont typeface="Century Gothic"/>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44"/>
          <p:cNvSpPr txBox="1"/>
          <p:nvPr>
            <p:ph idx="1" type="body"/>
          </p:nvPr>
        </p:nvSpPr>
        <p:spPr>
          <a:xfrm>
            <a:off x="1930400" y="3771174"/>
            <a:ext cx="7279649" cy="34217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b="0" i="0" sz="1400" cap="small">
                <a:solidFill>
                  <a:srgbClr val="86D1D8"/>
                </a:solidFill>
                <a:latin typeface="Century Gothic"/>
                <a:ea typeface="Century Gothic"/>
                <a:cs typeface="Century Gothic"/>
                <a:sym typeface="Century Gothic"/>
              </a:defRPr>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94" name="Google Shape;94;p44"/>
          <p:cNvSpPr txBox="1"/>
          <p:nvPr>
            <p:ph idx="2" type="body"/>
          </p:nvPr>
        </p:nvSpPr>
        <p:spPr>
          <a:xfrm>
            <a:off x="1154954" y="4350657"/>
            <a:ext cx="8825659" cy="16764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000"/>
              </a:spcBef>
              <a:spcAft>
                <a:spcPts val="0"/>
              </a:spcAft>
              <a:buSzPts val="1440"/>
              <a:buNone/>
              <a:defRPr sz="18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95" name="Google Shape;95;p4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96" name="Google Shape;96;p4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97" name="Google Shape;97;p4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
        <p:nvSpPr>
          <p:cNvPr id="98" name="Google Shape;98;p44"/>
          <p:cNvSpPr txBox="1"/>
          <p:nvPr/>
        </p:nvSpPr>
        <p:spPr>
          <a:xfrm>
            <a:off x="898295" y="971253"/>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Clr>
                <a:srgbClr val="86D1D8"/>
              </a:buClr>
              <a:buSzPts val="12200"/>
              <a:buFont typeface="Arial"/>
              <a:buNone/>
            </a:pPr>
            <a:r>
              <a:rPr b="0" i="0" lang="en-IN" sz="12200" u="none" cap="none" strike="noStrike">
                <a:solidFill>
                  <a:srgbClr val="86D1D8"/>
                </a:solidFill>
                <a:latin typeface="Arial"/>
                <a:ea typeface="Arial"/>
                <a:cs typeface="Arial"/>
                <a:sym typeface="Arial"/>
              </a:rPr>
              <a:t>“</a:t>
            </a:r>
            <a:endParaRPr sz="1800">
              <a:solidFill>
                <a:schemeClr val="dk1"/>
              </a:solidFill>
              <a:latin typeface="Arial"/>
              <a:ea typeface="Arial"/>
              <a:cs typeface="Arial"/>
              <a:sym typeface="Arial"/>
            </a:endParaRPr>
          </a:p>
        </p:txBody>
      </p:sp>
      <p:sp>
        <p:nvSpPr>
          <p:cNvPr id="99" name="Google Shape;99;p44"/>
          <p:cNvSpPr txBox="1"/>
          <p:nvPr/>
        </p:nvSpPr>
        <p:spPr>
          <a:xfrm>
            <a:off x="9330490" y="2613787"/>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Clr>
                <a:srgbClr val="86D1D8"/>
              </a:buClr>
              <a:buSzPts val="12200"/>
              <a:buFont typeface="Arial"/>
              <a:buNone/>
            </a:pPr>
            <a:r>
              <a:rPr b="0" i="0" lang="en-IN" sz="12200" u="none" cap="none" strike="noStrike">
                <a:solidFill>
                  <a:srgbClr val="86D1D8"/>
                </a:solidFill>
                <a:latin typeface="Arial"/>
                <a:ea typeface="Arial"/>
                <a:cs typeface="Arial"/>
                <a:sym typeface="Arial"/>
              </a:rPr>
              <a:t>”</a:t>
            </a:r>
            <a:endParaRPr sz="1800">
              <a:solidFill>
                <a:schemeClr val="dk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0" name="Shape 100"/>
        <p:cNvGrpSpPr/>
        <p:nvPr/>
      </p:nvGrpSpPr>
      <p:grpSpPr>
        <a:xfrm>
          <a:off x="0" y="0"/>
          <a:ext cx="0" cy="0"/>
          <a:chOff x="0" y="0"/>
          <a:chExt cx="0" cy="0"/>
        </a:xfrm>
      </p:grpSpPr>
      <p:sp>
        <p:nvSpPr>
          <p:cNvPr id="101" name="Google Shape;101;p45"/>
          <p:cNvSpPr txBox="1"/>
          <p:nvPr>
            <p:ph type="title"/>
          </p:nvPr>
        </p:nvSpPr>
        <p:spPr>
          <a:xfrm>
            <a:off x="1154954" y="3124201"/>
            <a:ext cx="8825660" cy="165318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4000"/>
              <a:buFont typeface="Century Gothic"/>
              <a:buNone/>
              <a:defRPr b="0"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45"/>
          <p:cNvSpPr txBox="1"/>
          <p:nvPr>
            <p:ph idx="1" type="body"/>
          </p:nvPr>
        </p:nvSpPr>
        <p:spPr>
          <a:xfrm>
            <a:off x="1154954" y="4777381"/>
            <a:ext cx="8825659" cy="8604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600"/>
              <a:buNone/>
              <a:defRPr sz="2000" cap="none">
                <a:solidFill>
                  <a:srgbClr val="86D1D8"/>
                </a:solidFill>
              </a:defRPr>
            </a:lvl1pPr>
            <a:lvl2pPr indent="-228600" lvl="1" marL="914400" algn="l">
              <a:lnSpc>
                <a:spcPct val="100000"/>
              </a:lnSpc>
              <a:spcBef>
                <a:spcPts val="1000"/>
              </a:spcBef>
              <a:spcAft>
                <a:spcPts val="0"/>
              </a:spcAft>
              <a:buSzPts val="1440"/>
              <a:buNone/>
              <a:defRPr sz="1800">
                <a:solidFill>
                  <a:schemeClr val="lt1"/>
                </a:solidFill>
              </a:defRPr>
            </a:lvl2pPr>
            <a:lvl3pPr indent="-228600" lvl="2" marL="1371600" algn="l">
              <a:lnSpc>
                <a:spcPct val="100000"/>
              </a:lnSpc>
              <a:spcBef>
                <a:spcPts val="1000"/>
              </a:spcBef>
              <a:spcAft>
                <a:spcPts val="0"/>
              </a:spcAft>
              <a:buSzPts val="1280"/>
              <a:buNone/>
              <a:defRPr sz="1600">
                <a:solidFill>
                  <a:schemeClr val="lt1"/>
                </a:solidFill>
              </a:defRPr>
            </a:lvl3pPr>
            <a:lvl4pPr indent="-228600" lvl="3" marL="1828800" algn="l">
              <a:lnSpc>
                <a:spcPct val="100000"/>
              </a:lnSpc>
              <a:spcBef>
                <a:spcPts val="1000"/>
              </a:spcBef>
              <a:spcAft>
                <a:spcPts val="0"/>
              </a:spcAft>
              <a:buSzPts val="1120"/>
              <a:buNone/>
              <a:defRPr sz="1400">
                <a:solidFill>
                  <a:schemeClr val="lt1"/>
                </a:solidFill>
              </a:defRPr>
            </a:lvl4pPr>
            <a:lvl5pPr indent="-228600" lvl="4" marL="2286000" algn="l">
              <a:lnSpc>
                <a:spcPct val="100000"/>
              </a:lnSpc>
              <a:spcBef>
                <a:spcPts val="1000"/>
              </a:spcBef>
              <a:spcAft>
                <a:spcPts val="0"/>
              </a:spcAft>
              <a:buSzPts val="1120"/>
              <a:buNone/>
              <a:defRPr sz="1400">
                <a:solidFill>
                  <a:schemeClr val="lt1"/>
                </a:solidFill>
              </a:defRPr>
            </a:lvl5pPr>
            <a:lvl6pPr indent="-228600" lvl="5" marL="2743200" algn="l">
              <a:lnSpc>
                <a:spcPct val="100000"/>
              </a:lnSpc>
              <a:spcBef>
                <a:spcPts val="1000"/>
              </a:spcBef>
              <a:spcAft>
                <a:spcPts val="0"/>
              </a:spcAft>
              <a:buSzPts val="1120"/>
              <a:buNone/>
              <a:defRPr sz="1400">
                <a:solidFill>
                  <a:schemeClr val="lt1"/>
                </a:solidFill>
              </a:defRPr>
            </a:lvl6pPr>
            <a:lvl7pPr indent="-228600" lvl="6" marL="3200400" algn="l">
              <a:lnSpc>
                <a:spcPct val="100000"/>
              </a:lnSpc>
              <a:spcBef>
                <a:spcPts val="1000"/>
              </a:spcBef>
              <a:spcAft>
                <a:spcPts val="0"/>
              </a:spcAft>
              <a:buSzPts val="1120"/>
              <a:buNone/>
              <a:defRPr sz="1400">
                <a:solidFill>
                  <a:schemeClr val="lt1"/>
                </a:solidFill>
              </a:defRPr>
            </a:lvl7pPr>
            <a:lvl8pPr indent="-228600" lvl="7" marL="3657600" algn="l">
              <a:lnSpc>
                <a:spcPct val="100000"/>
              </a:lnSpc>
              <a:spcBef>
                <a:spcPts val="1000"/>
              </a:spcBef>
              <a:spcAft>
                <a:spcPts val="0"/>
              </a:spcAft>
              <a:buSzPts val="1120"/>
              <a:buNone/>
              <a:defRPr sz="1400">
                <a:solidFill>
                  <a:schemeClr val="lt1"/>
                </a:solidFill>
              </a:defRPr>
            </a:lvl8pPr>
            <a:lvl9pPr indent="-228600" lvl="8" marL="4114800" algn="l">
              <a:lnSpc>
                <a:spcPct val="100000"/>
              </a:lnSpc>
              <a:spcBef>
                <a:spcPts val="1000"/>
              </a:spcBef>
              <a:spcAft>
                <a:spcPts val="0"/>
              </a:spcAft>
              <a:buSzPts val="1120"/>
              <a:buNone/>
              <a:defRPr sz="1400">
                <a:solidFill>
                  <a:schemeClr val="lt1"/>
                </a:solidFill>
              </a:defRPr>
            </a:lvl9pPr>
          </a:lstStyle>
          <a:p/>
        </p:txBody>
      </p:sp>
      <p:sp>
        <p:nvSpPr>
          <p:cNvPr id="103" name="Google Shape;103;p4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04" name="Google Shape;104;p4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05" name="Google Shape;105;p4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6" name="Shape 106"/>
        <p:cNvGrpSpPr/>
        <p:nvPr/>
      </p:nvGrpSpPr>
      <p:grpSpPr>
        <a:xfrm>
          <a:off x="0" y="0"/>
          <a:ext cx="0" cy="0"/>
          <a:chOff x="0" y="0"/>
          <a:chExt cx="0" cy="0"/>
        </a:xfrm>
      </p:grpSpPr>
      <p:sp>
        <p:nvSpPr>
          <p:cNvPr id="107" name="Google Shape;107;p4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200"/>
              <a:buFont typeface="Century Gothic"/>
              <a:buNone/>
              <a:defRPr sz="4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46"/>
          <p:cNvSpPr txBox="1"/>
          <p:nvPr>
            <p:ph idx="1" type="body"/>
          </p:nvPr>
        </p:nvSpPr>
        <p:spPr>
          <a:xfrm>
            <a:off x="632947" y="1981200"/>
            <a:ext cx="2946866"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09" name="Google Shape;109;p46"/>
          <p:cNvSpPr txBox="1"/>
          <p:nvPr>
            <p:ph idx="2" type="body"/>
          </p:nvPr>
        </p:nvSpPr>
        <p:spPr>
          <a:xfrm>
            <a:off x="652463" y="2667000"/>
            <a:ext cx="2927350" cy="358933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110" name="Google Shape;110;p46"/>
          <p:cNvSpPr txBox="1"/>
          <p:nvPr>
            <p:ph idx="3" type="body"/>
          </p:nvPr>
        </p:nvSpPr>
        <p:spPr>
          <a:xfrm>
            <a:off x="3883659" y="1981200"/>
            <a:ext cx="2936241"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11" name="Google Shape;111;p46"/>
          <p:cNvSpPr txBox="1"/>
          <p:nvPr>
            <p:ph idx="4" type="body"/>
          </p:nvPr>
        </p:nvSpPr>
        <p:spPr>
          <a:xfrm>
            <a:off x="3873106" y="2667000"/>
            <a:ext cx="2946794" cy="358933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112" name="Google Shape;112;p46"/>
          <p:cNvSpPr txBox="1"/>
          <p:nvPr>
            <p:ph idx="5" type="body"/>
          </p:nvPr>
        </p:nvSpPr>
        <p:spPr>
          <a:xfrm>
            <a:off x="7124700" y="1981200"/>
            <a:ext cx="2932113"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13" name="Google Shape;113;p46"/>
          <p:cNvSpPr txBox="1"/>
          <p:nvPr>
            <p:ph idx="6" type="body"/>
          </p:nvPr>
        </p:nvSpPr>
        <p:spPr>
          <a:xfrm>
            <a:off x="7124700" y="2667000"/>
            <a:ext cx="2932113" cy="358933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cxnSp>
        <p:nvCxnSpPr>
          <p:cNvPr id="114" name="Google Shape;114;p46"/>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15" name="Google Shape;115;p46"/>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16" name="Google Shape;116;p4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17" name="Google Shape;117;p4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18" name="Google Shape;118;p4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9" name="Shape 119"/>
        <p:cNvGrpSpPr/>
        <p:nvPr/>
      </p:nvGrpSpPr>
      <p:grpSpPr>
        <a:xfrm>
          <a:off x="0" y="0"/>
          <a:ext cx="0" cy="0"/>
          <a:chOff x="0" y="0"/>
          <a:chExt cx="0" cy="0"/>
        </a:xfrm>
      </p:grpSpPr>
      <p:sp>
        <p:nvSpPr>
          <p:cNvPr id="120" name="Google Shape;120;p4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200"/>
              <a:buFont typeface="Century Gothic"/>
              <a:buNone/>
              <a:defRPr sz="4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47"/>
          <p:cNvSpPr txBox="1"/>
          <p:nvPr>
            <p:ph idx="1" type="body"/>
          </p:nvPr>
        </p:nvSpPr>
        <p:spPr>
          <a:xfrm>
            <a:off x="652463" y="4250949"/>
            <a:ext cx="2940050"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22" name="Google Shape;122;p47"/>
          <p:cNvSpPr/>
          <p:nvPr>
            <p:ph idx="2" type="pic"/>
          </p:nvPr>
        </p:nvSpPr>
        <p:spPr>
          <a:xfrm>
            <a:off x="652463" y="2209800"/>
            <a:ext cx="2940050" cy="1524000"/>
          </a:xfrm>
          <a:prstGeom prst="roundRect">
            <a:avLst>
              <a:gd fmla="val 1858" name="adj"/>
            </a:avLst>
          </a:prstGeom>
          <a:noFill/>
          <a:ln>
            <a:noFill/>
          </a:ln>
          <a:effectLst>
            <a:outerShdw blurRad="50800" rotWithShape="0" algn="tl" dir="5400000" dist="50800">
              <a:srgbClr val="000000">
                <a:alpha val="42352"/>
              </a:srgbClr>
            </a:outerShdw>
          </a:effectLst>
        </p:spPr>
        <p:txBody>
          <a:bodyPr anchorCtr="0" anchor="t" bIns="45700" lIns="91425" spcFirstLastPara="1" rIns="91425" wrap="square" tIns="45700">
            <a:noAutofit/>
          </a:bodyPr>
          <a:lstStyle>
            <a:lvl1pPr lvl="0" marR="0" rtl="0" algn="ctr">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3" name="Google Shape;123;p47"/>
          <p:cNvSpPr txBox="1"/>
          <p:nvPr>
            <p:ph idx="3" type="body"/>
          </p:nvPr>
        </p:nvSpPr>
        <p:spPr>
          <a:xfrm>
            <a:off x="652463" y="4827211"/>
            <a:ext cx="2940050" cy="659189"/>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124" name="Google Shape;124;p47"/>
          <p:cNvSpPr txBox="1"/>
          <p:nvPr>
            <p:ph idx="4" type="body"/>
          </p:nvPr>
        </p:nvSpPr>
        <p:spPr>
          <a:xfrm>
            <a:off x="3889375" y="4250949"/>
            <a:ext cx="2930525"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25" name="Google Shape;125;p47"/>
          <p:cNvSpPr/>
          <p:nvPr>
            <p:ph idx="5" type="pic"/>
          </p:nvPr>
        </p:nvSpPr>
        <p:spPr>
          <a:xfrm>
            <a:off x="3889374" y="2209800"/>
            <a:ext cx="2930525" cy="1524000"/>
          </a:xfrm>
          <a:prstGeom prst="roundRect">
            <a:avLst>
              <a:gd fmla="val 1858" name="adj"/>
            </a:avLst>
          </a:prstGeom>
          <a:noFill/>
          <a:ln>
            <a:noFill/>
          </a:ln>
          <a:effectLst>
            <a:outerShdw blurRad="50800" rotWithShape="0" algn="tl" dir="5400000" dist="50800">
              <a:srgbClr val="000000">
                <a:alpha val="42352"/>
              </a:srgbClr>
            </a:outerShdw>
          </a:effectLst>
        </p:spPr>
        <p:txBody>
          <a:bodyPr anchorCtr="0" anchor="t" bIns="45700" lIns="91425" spcFirstLastPara="1" rIns="91425" wrap="square" tIns="45700">
            <a:noAutofit/>
          </a:bodyPr>
          <a:lstStyle>
            <a:lvl1pPr lvl="0" marR="0" rtl="0" algn="ctr">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6" name="Google Shape;126;p47"/>
          <p:cNvSpPr txBox="1"/>
          <p:nvPr>
            <p:ph idx="6" type="body"/>
          </p:nvPr>
        </p:nvSpPr>
        <p:spPr>
          <a:xfrm>
            <a:off x="3888022" y="4827210"/>
            <a:ext cx="2934406" cy="659189"/>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127" name="Google Shape;127;p47"/>
          <p:cNvSpPr txBox="1"/>
          <p:nvPr>
            <p:ph idx="7" type="body"/>
          </p:nvPr>
        </p:nvSpPr>
        <p:spPr>
          <a:xfrm>
            <a:off x="7124700" y="4250949"/>
            <a:ext cx="2932113"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28" name="Google Shape;128;p47"/>
          <p:cNvSpPr/>
          <p:nvPr>
            <p:ph idx="8" type="pic"/>
          </p:nvPr>
        </p:nvSpPr>
        <p:spPr>
          <a:xfrm>
            <a:off x="7124699" y="2209800"/>
            <a:ext cx="2932113" cy="1524000"/>
          </a:xfrm>
          <a:prstGeom prst="roundRect">
            <a:avLst>
              <a:gd fmla="val 1858" name="adj"/>
            </a:avLst>
          </a:prstGeom>
          <a:noFill/>
          <a:ln>
            <a:noFill/>
          </a:ln>
          <a:effectLst>
            <a:outerShdw blurRad="50800" rotWithShape="0" algn="tl" dir="5400000" dist="50800">
              <a:srgbClr val="000000">
                <a:alpha val="42352"/>
              </a:srgbClr>
            </a:outerShdw>
          </a:effectLst>
        </p:spPr>
        <p:txBody>
          <a:bodyPr anchorCtr="0" anchor="t" bIns="45700" lIns="91425" spcFirstLastPara="1" rIns="91425" wrap="square" tIns="45700">
            <a:noAutofit/>
          </a:bodyPr>
          <a:lstStyle>
            <a:lvl1pPr lvl="0" marR="0" rtl="0" algn="ctr">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9" name="Google Shape;129;p47"/>
          <p:cNvSpPr txBox="1"/>
          <p:nvPr>
            <p:ph idx="9" type="body"/>
          </p:nvPr>
        </p:nvSpPr>
        <p:spPr>
          <a:xfrm>
            <a:off x="7124575" y="4827208"/>
            <a:ext cx="2935997" cy="659189"/>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cxnSp>
        <p:nvCxnSpPr>
          <p:cNvPr id="130" name="Google Shape;130;p47"/>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31" name="Google Shape;131;p47"/>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32" name="Google Shape;132;p4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33" name="Google Shape;133;p4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34" name="Google Shape;134;p4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5" name="Shape 135"/>
        <p:cNvGrpSpPr/>
        <p:nvPr/>
      </p:nvGrpSpPr>
      <p:grpSpPr>
        <a:xfrm>
          <a:off x="0" y="0"/>
          <a:ext cx="0" cy="0"/>
          <a:chOff x="0" y="0"/>
          <a:chExt cx="0" cy="0"/>
        </a:xfrm>
      </p:grpSpPr>
      <p:sp>
        <p:nvSpPr>
          <p:cNvPr id="136" name="Google Shape;136;p48"/>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48"/>
          <p:cNvSpPr txBox="1"/>
          <p:nvPr>
            <p:ph idx="1" type="body"/>
          </p:nvPr>
        </p:nvSpPr>
        <p:spPr>
          <a:xfrm rot="5400000">
            <a:off x="3478842" y="-322612"/>
            <a:ext cx="4195481" cy="8946541"/>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20039" lvl="5" marL="2743200" algn="l">
              <a:lnSpc>
                <a:spcPct val="100000"/>
              </a:lnSpc>
              <a:spcBef>
                <a:spcPts val="1000"/>
              </a:spcBef>
              <a:spcAft>
                <a:spcPts val="0"/>
              </a:spcAft>
              <a:buSzPts val="1440"/>
              <a:buChar char="►"/>
              <a:defRPr/>
            </a:lvl6pPr>
            <a:lvl7pPr indent="-320039" lvl="6" marL="3200400" algn="l">
              <a:lnSpc>
                <a:spcPct val="100000"/>
              </a:lnSpc>
              <a:spcBef>
                <a:spcPts val="1000"/>
              </a:spcBef>
              <a:spcAft>
                <a:spcPts val="0"/>
              </a:spcAft>
              <a:buSzPts val="1440"/>
              <a:buChar char="►"/>
              <a:defRPr/>
            </a:lvl7pPr>
            <a:lvl8pPr indent="-320040" lvl="7" marL="3657600" algn="l">
              <a:lnSpc>
                <a:spcPct val="100000"/>
              </a:lnSpc>
              <a:spcBef>
                <a:spcPts val="1000"/>
              </a:spcBef>
              <a:spcAft>
                <a:spcPts val="0"/>
              </a:spcAft>
              <a:buSzPts val="1440"/>
              <a:buChar char="►"/>
              <a:defRPr/>
            </a:lvl8pPr>
            <a:lvl9pPr indent="-320040" lvl="8" marL="4114800" algn="l">
              <a:lnSpc>
                <a:spcPct val="100000"/>
              </a:lnSpc>
              <a:spcBef>
                <a:spcPts val="1000"/>
              </a:spcBef>
              <a:spcAft>
                <a:spcPts val="0"/>
              </a:spcAft>
              <a:buSzPts val="1440"/>
              <a:buChar char="►"/>
              <a:defRPr/>
            </a:lvl9pPr>
          </a:lstStyle>
          <a:p/>
        </p:txBody>
      </p:sp>
      <p:sp>
        <p:nvSpPr>
          <p:cNvPr id="138" name="Google Shape;138;p4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39" name="Google Shape;139;p4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40" name="Google Shape;140;p4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1" name="Shape 141"/>
        <p:cNvGrpSpPr/>
        <p:nvPr/>
      </p:nvGrpSpPr>
      <p:grpSpPr>
        <a:xfrm>
          <a:off x="0" y="0"/>
          <a:ext cx="0" cy="0"/>
          <a:chOff x="0" y="0"/>
          <a:chExt cx="0" cy="0"/>
        </a:xfrm>
      </p:grpSpPr>
      <p:sp>
        <p:nvSpPr>
          <p:cNvPr id="142" name="Google Shape;142;p49"/>
          <p:cNvSpPr txBox="1"/>
          <p:nvPr>
            <p:ph type="title"/>
          </p:nvPr>
        </p:nvSpPr>
        <p:spPr>
          <a:xfrm rot="5400000">
            <a:off x="6267450" y="2466975"/>
            <a:ext cx="5826125" cy="1752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3" name="Google Shape;143;p49"/>
          <p:cNvSpPr txBox="1"/>
          <p:nvPr>
            <p:ph idx="1" type="body"/>
          </p:nvPr>
        </p:nvSpPr>
        <p:spPr>
          <a:xfrm rot="5400000">
            <a:off x="1679575" y="-139699"/>
            <a:ext cx="5368924" cy="7423149"/>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20039" lvl="5" marL="2743200" algn="l">
              <a:lnSpc>
                <a:spcPct val="100000"/>
              </a:lnSpc>
              <a:spcBef>
                <a:spcPts val="1000"/>
              </a:spcBef>
              <a:spcAft>
                <a:spcPts val="0"/>
              </a:spcAft>
              <a:buSzPts val="1440"/>
              <a:buChar char="►"/>
              <a:defRPr/>
            </a:lvl6pPr>
            <a:lvl7pPr indent="-320039" lvl="6" marL="3200400" algn="l">
              <a:lnSpc>
                <a:spcPct val="100000"/>
              </a:lnSpc>
              <a:spcBef>
                <a:spcPts val="1000"/>
              </a:spcBef>
              <a:spcAft>
                <a:spcPts val="0"/>
              </a:spcAft>
              <a:buSzPts val="1440"/>
              <a:buChar char="►"/>
              <a:defRPr/>
            </a:lvl7pPr>
            <a:lvl8pPr indent="-320040" lvl="7" marL="3657600" algn="l">
              <a:lnSpc>
                <a:spcPct val="100000"/>
              </a:lnSpc>
              <a:spcBef>
                <a:spcPts val="1000"/>
              </a:spcBef>
              <a:spcAft>
                <a:spcPts val="0"/>
              </a:spcAft>
              <a:buSzPts val="1440"/>
              <a:buChar char="►"/>
              <a:defRPr/>
            </a:lvl8pPr>
            <a:lvl9pPr indent="-320040" lvl="8" marL="4114800" algn="l">
              <a:lnSpc>
                <a:spcPct val="100000"/>
              </a:lnSpc>
              <a:spcBef>
                <a:spcPts val="1000"/>
              </a:spcBef>
              <a:spcAft>
                <a:spcPts val="0"/>
              </a:spcAft>
              <a:buSzPts val="1440"/>
              <a:buChar char="►"/>
              <a:defRPr/>
            </a:lvl9pPr>
          </a:lstStyle>
          <a:p/>
        </p:txBody>
      </p:sp>
      <p:sp>
        <p:nvSpPr>
          <p:cNvPr id="144" name="Google Shape;144;p4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45" name="Google Shape;145;p4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146" name="Google Shape;146;p4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5" name="Shape 155"/>
        <p:cNvGrpSpPr/>
        <p:nvPr/>
      </p:nvGrpSpPr>
      <p:grpSpPr>
        <a:xfrm>
          <a:off x="0" y="0"/>
          <a:ext cx="0" cy="0"/>
          <a:chOff x="0" y="0"/>
          <a:chExt cx="0" cy="0"/>
        </a:xfrm>
      </p:grpSpPr>
      <p:sp>
        <p:nvSpPr>
          <p:cNvPr id="156" name="Google Shape;156;p23"/>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rtl="0" algn="ctr">
              <a:lnSpc>
                <a:spcPct val="100000"/>
              </a:lnSpc>
              <a:spcBef>
                <a:spcPts val="0"/>
              </a:spcBef>
              <a:spcAft>
                <a:spcPts val="0"/>
              </a:spcAft>
              <a:buClr>
                <a:schemeClr val="dk1"/>
              </a:buClr>
              <a:buSzPts val="4400"/>
              <a:buFont typeface="EB Garamond"/>
              <a:buNone/>
              <a:defRPr sz="4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7" name="Google Shape;157;p23"/>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rtl="0" algn="ctr">
              <a:lnSpc>
                <a:spcPct val="110000"/>
              </a:lnSpc>
              <a:spcBef>
                <a:spcPts val="1000"/>
              </a:spcBef>
              <a:spcAft>
                <a:spcPts val="0"/>
              </a:spcAft>
              <a:buSzPts val="2000"/>
              <a:buNone/>
              <a:defRPr sz="2000">
                <a:latin typeface="Avenir"/>
                <a:ea typeface="Avenir"/>
                <a:cs typeface="Avenir"/>
                <a:sym typeface="Avenir"/>
              </a:defRPr>
            </a:lvl1pPr>
            <a:lvl2pPr lvl="1" rtl="0" algn="ctr">
              <a:lnSpc>
                <a:spcPct val="110000"/>
              </a:lnSpc>
              <a:spcBef>
                <a:spcPts val="500"/>
              </a:spcBef>
              <a:spcAft>
                <a:spcPts val="0"/>
              </a:spcAft>
              <a:buSzPts val="2000"/>
              <a:buNone/>
              <a:defRPr sz="2000"/>
            </a:lvl2pPr>
            <a:lvl3pPr lvl="2" rtl="0" algn="ctr">
              <a:lnSpc>
                <a:spcPct val="110000"/>
              </a:lnSpc>
              <a:spcBef>
                <a:spcPts val="500"/>
              </a:spcBef>
              <a:spcAft>
                <a:spcPts val="0"/>
              </a:spcAft>
              <a:buSzPts val="1800"/>
              <a:buNone/>
              <a:defRPr sz="1800"/>
            </a:lvl3pPr>
            <a:lvl4pPr lvl="3" rtl="0" algn="ctr">
              <a:lnSpc>
                <a:spcPct val="110000"/>
              </a:lnSpc>
              <a:spcBef>
                <a:spcPts val="500"/>
              </a:spcBef>
              <a:spcAft>
                <a:spcPts val="0"/>
              </a:spcAft>
              <a:buSzPts val="1600"/>
              <a:buNone/>
              <a:defRPr sz="1600"/>
            </a:lvl4pPr>
            <a:lvl5pPr lvl="4" rtl="0" algn="ctr">
              <a:lnSpc>
                <a:spcPct val="110000"/>
              </a:lnSpc>
              <a:spcBef>
                <a:spcPts val="500"/>
              </a:spcBef>
              <a:spcAft>
                <a:spcPts val="0"/>
              </a:spcAft>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58" name="Google Shape;158;p23"/>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solidFill>
                  <a:schemeClr val="dk1"/>
                </a:solidFill>
                <a:latin typeface="Avenir"/>
                <a:ea typeface="Avenir"/>
                <a:cs typeface="Avenir"/>
                <a:sym typeface="Avenir"/>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9" name="Google Shape;159;p23"/>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solidFill>
                  <a:schemeClr val="dk1"/>
                </a:solidFill>
                <a:latin typeface="Avenir"/>
                <a:ea typeface="Avenir"/>
                <a:cs typeface="Avenir"/>
                <a:sym typeface="Avenir"/>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0" name="Google Shape;160;p23"/>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sz="900">
                <a:solidFill>
                  <a:schemeClr val="dk1"/>
                </a:solidFill>
                <a:latin typeface="Avenir"/>
                <a:ea typeface="Avenir"/>
                <a:cs typeface="Avenir"/>
                <a:sym typeface="Avenir"/>
              </a:defRPr>
            </a:lvl1pPr>
            <a:lvl2pPr indent="0" lvl="1" marL="0" rtl="0" algn="r">
              <a:spcBef>
                <a:spcPts val="0"/>
              </a:spcBef>
              <a:buNone/>
              <a:defRPr sz="900">
                <a:solidFill>
                  <a:schemeClr val="dk1"/>
                </a:solidFill>
                <a:latin typeface="Avenir"/>
                <a:ea typeface="Avenir"/>
                <a:cs typeface="Avenir"/>
                <a:sym typeface="Avenir"/>
              </a:defRPr>
            </a:lvl2pPr>
            <a:lvl3pPr indent="0" lvl="2" marL="0" rtl="0" algn="r">
              <a:spcBef>
                <a:spcPts val="0"/>
              </a:spcBef>
              <a:buNone/>
              <a:defRPr sz="900">
                <a:solidFill>
                  <a:schemeClr val="dk1"/>
                </a:solidFill>
                <a:latin typeface="Avenir"/>
                <a:ea typeface="Avenir"/>
                <a:cs typeface="Avenir"/>
                <a:sym typeface="Avenir"/>
              </a:defRPr>
            </a:lvl3pPr>
            <a:lvl4pPr indent="0" lvl="3" marL="0" rtl="0" algn="r">
              <a:spcBef>
                <a:spcPts val="0"/>
              </a:spcBef>
              <a:buNone/>
              <a:defRPr sz="900">
                <a:solidFill>
                  <a:schemeClr val="dk1"/>
                </a:solidFill>
                <a:latin typeface="Avenir"/>
                <a:ea typeface="Avenir"/>
                <a:cs typeface="Avenir"/>
                <a:sym typeface="Avenir"/>
              </a:defRPr>
            </a:lvl4pPr>
            <a:lvl5pPr indent="0" lvl="4" marL="0" rtl="0" algn="r">
              <a:spcBef>
                <a:spcPts val="0"/>
              </a:spcBef>
              <a:buNone/>
              <a:defRPr sz="900">
                <a:solidFill>
                  <a:schemeClr val="dk1"/>
                </a:solidFill>
                <a:latin typeface="Avenir"/>
                <a:ea typeface="Avenir"/>
                <a:cs typeface="Avenir"/>
                <a:sym typeface="Avenir"/>
              </a:defRPr>
            </a:lvl5pPr>
            <a:lvl6pPr indent="0" lvl="5" marL="0" rtl="0" algn="r">
              <a:spcBef>
                <a:spcPts val="0"/>
              </a:spcBef>
              <a:buNone/>
              <a:defRPr sz="900">
                <a:solidFill>
                  <a:schemeClr val="dk1"/>
                </a:solidFill>
                <a:latin typeface="Avenir"/>
                <a:ea typeface="Avenir"/>
                <a:cs typeface="Avenir"/>
                <a:sym typeface="Avenir"/>
              </a:defRPr>
            </a:lvl6pPr>
            <a:lvl7pPr indent="0" lvl="6" marL="0" rtl="0" algn="r">
              <a:spcBef>
                <a:spcPts val="0"/>
              </a:spcBef>
              <a:buNone/>
              <a:defRPr sz="900">
                <a:solidFill>
                  <a:schemeClr val="dk1"/>
                </a:solidFill>
                <a:latin typeface="Avenir"/>
                <a:ea typeface="Avenir"/>
                <a:cs typeface="Avenir"/>
                <a:sym typeface="Avenir"/>
              </a:defRPr>
            </a:lvl7pPr>
            <a:lvl8pPr indent="0" lvl="7" marL="0" rtl="0" algn="r">
              <a:spcBef>
                <a:spcPts val="0"/>
              </a:spcBef>
              <a:buNone/>
              <a:defRPr sz="900">
                <a:solidFill>
                  <a:schemeClr val="dk1"/>
                </a:solidFill>
                <a:latin typeface="Avenir"/>
                <a:ea typeface="Avenir"/>
                <a:cs typeface="Avenir"/>
                <a:sym typeface="Avenir"/>
              </a:defRPr>
            </a:lvl8pPr>
            <a:lvl9pPr indent="0" lvl="8" marL="0" rtl="0" algn="r">
              <a:spcBef>
                <a:spcPts val="0"/>
              </a:spcBef>
              <a:buNone/>
              <a:defRPr sz="900">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1" name="Shape 161"/>
        <p:cNvGrpSpPr/>
        <p:nvPr/>
      </p:nvGrpSpPr>
      <p:grpSpPr>
        <a:xfrm>
          <a:off x="0" y="0"/>
          <a:ext cx="0" cy="0"/>
          <a:chOff x="0" y="0"/>
          <a:chExt cx="0" cy="0"/>
        </a:xfrm>
      </p:grpSpPr>
      <p:sp>
        <p:nvSpPr>
          <p:cNvPr id="162" name="Google Shape;162;p25"/>
          <p:cNvSpPr txBox="1"/>
          <p:nvPr>
            <p:ph type="title"/>
          </p:nvPr>
        </p:nvSpPr>
        <p:spPr>
          <a:xfrm>
            <a:off x="458694" y="365760"/>
            <a:ext cx="10895100" cy="1325700"/>
          </a:xfrm>
          <a:prstGeom prst="rect">
            <a:avLst/>
          </a:prstGeom>
          <a:noFill/>
          <a:ln>
            <a:noFill/>
          </a:ln>
        </p:spPr>
        <p:txBody>
          <a:bodyPr anchorCtr="0" anchor="ctr" bIns="45700" lIns="91425" spcFirstLastPara="1" rIns="91425" wrap="square" tIns="45700">
            <a:normAutofit/>
          </a:bodyPr>
          <a:lstStyle>
            <a:lvl1pPr lvl="0" rtl="0" algn="l">
              <a:lnSpc>
                <a:spcPct val="10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3" name="Google Shape;163;p25"/>
          <p:cNvSpPr txBox="1"/>
          <p:nvPr>
            <p:ph idx="1" type="body"/>
          </p:nvPr>
        </p:nvSpPr>
        <p:spPr>
          <a:xfrm>
            <a:off x="458694" y="1949450"/>
            <a:ext cx="11274600" cy="4195800"/>
          </a:xfrm>
          <a:prstGeom prst="rect">
            <a:avLst/>
          </a:prstGeom>
          <a:noFill/>
          <a:ln>
            <a:noFill/>
          </a:ln>
        </p:spPr>
        <p:txBody>
          <a:bodyPr anchorCtr="0" anchor="t" bIns="45700" lIns="91425" spcFirstLastPara="1" rIns="91425" wrap="square" tIns="45700">
            <a:normAutofit/>
          </a:bodyPr>
          <a:lstStyle>
            <a:lvl1pPr indent="-342900" lvl="0" marL="457200" rtl="0" algn="l">
              <a:lnSpc>
                <a:spcPct val="110000"/>
              </a:lnSpc>
              <a:spcBef>
                <a:spcPts val="1000"/>
              </a:spcBef>
              <a:spcAft>
                <a:spcPts val="0"/>
              </a:spcAft>
              <a:buSzPts val="1800"/>
              <a:buChar char="•"/>
              <a:defRPr/>
            </a:lvl1pPr>
            <a:lvl2pPr indent="-342900" lvl="1" marL="914400" rtl="0" algn="l">
              <a:lnSpc>
                <a:spcPct val="110000"/>
              </a:lnSpc>
              <a:spcBef>
                <a:spcPts val="500"/>
              </a:spcBef>
              <a:spcAft>
                <a:spcPts val="0"/>
              </a:spcAft>
              <a:buSzPts val="1800"/>
              <a:buChar char="•"/>
              <a:defRPr/>
            </a:lvl2pPr>
            <a:lvl3pPr indent="-342900" lvl="2" marL="1371600" rtl="0" algn="l">
              <a:lnSpc>
                <a:spcPct val="110000"/>
              </a:lnSpc>
              <a:spcBef>
                <a:spcPts val="500"/>
              </a:spcBef>
              <a:spcAft>
                <a:spcPts val="0"/>
              </a:spcAft>
              <a:buSzPts val="1800"/>
              <a:buChar char="•"/>
              <a:defRPr/>
            </a:lvl3pPr>
            <a:lvl4pPr indent="-342900" lvl="3" marL="1828800" rtl="0" algn="l">
              <a:lnSpc>
                <a:spcPct val="110000"/>
              </a:lnSpc>
              <a:spcBef>
                <a:spcPts val="500"/>
              </a:spcBef>
              <a:spcAft>
                <a:spcPts val="0"/>
              </a:spcAft>
              <a:buSzPts val="1800"/>
              <a:buChar char="•"/>
              <a:defRPr/>
            </a:lvl4pPr>
            <a:lvl5pPr indent="-342900" lvl="4" marL="2286000" rtl="0" algn="l">
              <a:lnSpc>
                <a:spcPct val="110000"/>
              </a:lnSpc>
              <a:spcBef>
                <a:spcPts val="500"/>
              </a:spcBef>
              <a:spcAft>
                <a:spcPts val="0"/>
              </a:spcAft>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64" name="Google Shape;164;p25"/>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5" name="Google Shape;165;p25"/>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6" name="Google Shape;166;p25"/>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7" name="Shape 27"/>
        <p:cNvGrpSpPr/>
        <p:nvPr/>
      </p:nvGrpSpPr>
      <p:grpSpPr>
        <a:xfrm>
          <a:off x="0" y="0"/>
          <a:ext cx="0" cy="0"/>
          <a:chOff x="0" y="0"/>
          <a:chExt cx="0" cy="0"/>
        </a:xfrm>
      </p:grpSpPr>
      <p:sp>
        <p:nvSpPr>
          <p:cNvPr id="28" name="Google Shape;28;p24"/>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4"/>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20039" lvl="5" marL="2743200" algn="l">
              <a:lnSpc>
                <a:spcPct val="100000"/>
              </a:lnSpc>
              <a:spcBef>
                <a:spcPts val="1000"/>
              </a:spcBef>
              <a:spcAft>
                <a:spcPts val="0"/>
              </a:spcAft>
              <a:buSzPts val="1440"/>
              <a:buChar char="►"/>
              <a:defRPr/>
            </a:lvl6pPr>
            <a:lvl7pPr indent="-320039" lvl="6" marL="3200400" algn="l">
              <a:lnSpc>
                <a:spcPct val="100000"/>
              </a:lnSpc>
              <a:spcBef>
                <a:spcPts val="1000"/>
              </a:spcBef>
              <a:spcAft>
                <a:spcPts val="0"/>
              </a:spcAft>
              <a:buSzPts val="1440"/>
              <a:buChar char="►"/>
              <a:defRPr/>
            </a:lvl7pPr>
            <a:lvl8pPr indent="-320040" lvl="7" marL="3657600" algn="l">
              <a:lnSpc>
                <a:spcPct val="100000"/>
              </a:lnSpc>
              <a:spcBef>
                <a:spcPts val="1000"/>
              </a:spcBef>
              <a:spcAft>
                <a:spcPts val="0"/>
              </a:spcAft>
              <a:buSzPts val="1440"/>
              <a:buChar char="►"/>
              <a:defRPr/>
            </a:lvl8pPr>
            <a:lvl9pPr indent="-320040" lvl="8" marL="4114800" algn="l">
              <a:lnSpc>
                <a:spcPct val="100000"/>
              </a:lnSpc>
              <a:spcBef>
                <a:spcPts val="1000"/>
              </a:spcBef>
              <a:spcAft>
                <a:spcPts val="0"/>
              </a:spcAft>
              <a:buSzPts val="1440"/>
              <a:buChar char="►"/>
              <a:defRPr/>
            </a:lvl9pPr>
          </a:lstStyle>
          <a:p/>
        </p:txBody>
      </p:sp>
      <p:sp>
        <p:nvSpPr>
          <p:cNvPr id="30" name="Google Shape;30;p2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31" name="Google Shape;31;p2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32" name="Google Shape;32;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7" name="Shape 167"/>
        <p:cNvGrpSpPr/>
        <p:nvPr/>
      </p:nvGrpSpPr>
      <p:grpSpPr>
        <a:xfrm>
          <a:off x="0" y="0"/>
          <a:ext cx="0" cy="0"/>
          <a:chOff x="0" y="0"/>
          <a:chExt cx="0" cy="0"/>
        </a:xfrm>
      </p:grpSpPr>
      <p:sp>
        <p:nvSpPr>
          <p:cNvPr id="168" name="Google Shape;168;p26"/>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rtl="0" algn="l">
              <a:lnSpc>
                <a:spcPct val="100000"/>
              </a:lnSpc>
              <a:spcBef>
                <a:spcPts val="0"/>
              </a:spcBef>
              <a:spcAft>
                <a:spcPts val="0"/>
              </a:spcAft>
              <a:buClr>
                <a:schemeClr val="dk1"/>
              </a:buClr>
              <a:buSzPts val="4400"/>
              <a:buFont typeface="EB Garamond"/>
              <a:buNone/>
              <a:defRPr sz="4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9" name="Google Shape;169;p26"/>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rtl="0" algn="l">
              <a:lnSpc>
                <a:spcPct val="110000"/>
              </a:lnSpc>
              <a:spcBef>
                <a:spcPts val="1000"/>
              </a:spcBef>
              <a:spcAft>
                <a:spcPts val="0"/>
              </a:spcAft>
              <a:buSzPts val="2400"/>
              <a:buNone/>
              <a:defRPr sz="2400">
                <a:solidFill>
                  <a:schemeClr val="dk2"/>
                </a:solidFill>
              </a:defRPr>
            </a:lvl1pPr>
            <a:lvl2pPr indent="-228600" lvl="1" marL="914400" rtl="0" algn="l">
              <a:lnSpc>
                <a:spcPct val="110000"/>
              </a:lnSpc>
              <a:spcBef>
                <a:spcPts val="500"/>
              </a:spcBef>
              <a:spcAft>
                <a:spcPts val="0"/>
              </a:spcAft>
              <a:buSzPts val="2000"/>
              <a:buNone/>
              <a:defRPr sz="2000">
                <a:solidFill>
                  <a:srgbClr val="888888"/>
                </a:solidFill>
              </a:defRPr>
            </a:lvl2pPr>
            <a:lvl3pPr indent="-228600" lvl="2" marL="1371600" rtl="0" algn="l">
              <a:lnSpc>
                <a:spcPct val="110000"/>
              </a:lnSpc>
              <a:spcBef>
                <a:spcPts val="500"/>
              </a:spcBef>
              <a:spcAft>
                <a:spcPts val="0"/>
              </a:spcAft>
              <a:buSzPts val="1800"/>
              <a:buNone/>
              <a:defRPr sz="1800">
                <a:solidFill>
                  <a:srgbClr val="888888"/>
                </a:solidFill>
              </a:defRPr>
            </a:lvl3pPr>
            <a:lvl4pPr indent="-228600" lvl="3" marL="1828800" rtl="0" algn="l">
              <a:lnSpc>
                <a:spcPct val="110000"/>
              </a:lnSpc>
              <a:spcBef>
                <a:spcPts val="500"/>
              </a:spcBef>
              <a:spcAft>
                <a:spcPts val="0"/>
              </a:spcAft>
              <a:buSzPts val="1600"/>
              <a:buNone/>
              <a:defRPr sz="1600">
                <a:solidFill>
                  <a:srgbClr val="888888"/>
                </a:solidFill>
              </a:defRPr>
            </a:lvl4pPr>
            <a:lvl5pPr indent="-228600" lvl="4" marL="2286000" rtl="0" algn="l">
              <a:lnSpc>
                <a:spcPct val="110000"/>
              </a:lnSpc>
              <a:spcBef>
                <a:spcPts val="500"/>
              </a:spcBef>
              <a:spcAft>
                <a:spcPts val="0"/>
              </a:spcAft>
              <a:buSzPts val="1600"/>
              <a:buNone/>
              <a:defRPr sz="1600">
                <a:solidFill>
                  <a:srgbClr val="888888"/>
                </a:solidFill>
              </a:defRPr>
            </a:lvl5pPr>
            <a:lvl6pPr indent="-228600" lvl="5" marL="2743200" rtl="0" algn="l">
              <a:lnSpc>
                <a:spcPct val="90000"/>
              </a:lnSpc>
              <a:spcBef>
                <a:spcPts val="500"/>
              </a:spcBef>
              <a:spcAft>
                <a:spcPts val="0"/>
              </a:spcAft>
              <a:buClr>
                <a:srgbClr val="888888"/>
              </a:buClr>
              <a:buSzPts val="1600"/>
              <a:buNone/>
              <a:defRPr sz="1600">
                <a:solidFill>
                  <a:srgbClr val="888888"/>
                </a:solidFill>
              </a:defRPr>
            </a:lvl6pPr>
            <a:lvl7pPr indent="-228600" lvl="6" marL="3200400" rtl="0" algn="l">
              <a:lnSpc>
                <a:spcPct val="90000"/>
              </a:lnSpc>
              <a:spcBef>
                <a:spcPts val="500"/>
              </a:spcBef>
              <a:spcAft>
                <a:spcPts val="0"/>
              </a:spcAft>
              <a:buClr>
                <a:srgbClr val="888888"/>
              </a:buClr>
              <a:buSzPts val="1600"/>
              <a:buNone/>
              <a:defRPr sz="1600">
                <a:solidFill>
                  <a:srgbClr val="888888"/>
                </a:solidFill>
              </a:defRPr>
            </a:lvl7pPr>
            <a:lvl8pPr indent="-228600" lvl="7" marL="3657600" rtl="0" algn="l">
              <a:lnSpc>
                <a:spcPct val="90000"/>
              </a:lnSpc>
              <a:spcBef>
                <a:spcPts val="500"/>
              </a:spcBef>
              <a:spcAft>
                <a:spcPts val="0"/>
              </a:spcAft>
              <a:buClr>
                <a:srgbClr val="888888"/>
              </a:buClr>
              <a:buSzPts val="1600"/>
              <a:buNone/>
              <a:defRPr sz="1600">
                <a:solidFill>
                  <a:srgbClr val="888888"/>
                </a:solidFill>
              </a:defRPr>
            </a:lvl8pPr>
            <a:lvl9pPr indent="-228600" lvl="8" marL="4114800" rtl="0" algn="l">
              <a:lnSpc>
                <a:spcPct val="90000"/>
              </a:lnSpc>
              <a:spcBef>
                <a:spcPts val="500"/>
              </a:spcBef>
              <a:spcAft>
                <a:spcPts val="0"/>
              </a:spcAft>
              <a:buClr>
                <a:srgbClr val="888888"/>
              </a:buClr>
              <a:buSzPts val="1600"/>
              <a:buNone/>
              <a:defRPr sz="1600">
                <a:solidFill>
                  <a:srgbClr val="888888"/>
                </a:solidFill>
              </a:defRPr>
            </a:lvl9pPr>
          </a:lstStyle>
          <a:p/>
        </p:txBody>
      </p:sp>
      <p:sp>
        <p:nvSpPr>
          <p:cNvPr id="170" name="Google Shape;170;p26"/>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1" name="Google Shape;171;p26"/>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2" name="Google Shape;172;p26"/>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73" name="Shape 173"/>
        <p:cNvGrpSpPr/>
        <p:nvPr/>
      </p:nvGrpSpPr>
      <p:grpSpPr>
        <a:xfrm>
          <a:off x="0" y="0"/>
          <a:ext cx="0" cy="0"/>
          <a:chOff x="0" y="0"/>
          <a:chExt cx="0" cy="0"/>
        </a:xfrm>
      </p:grpSpPr>
      <p:sp>
        <p:nvSpPr>
          <p:cNvPr id="174" name="Google Shape;174;p27"/>
          <p:cNvSpPr txBox="1"/>
          <p:nvPr>
            <p:ph type="title"/>
          </p:nvPr>
        </p:nvSpPr>
        <p:spPr>
          <a:xfrm>
            <a:off x="458694" y="365760"/>
            <a:ext cx="10895100" cy="1325700"/>
          </a:xfrm>
          <a:prstGeom prst="rect">
            <a:avLst/>
          </a:prstGeom>
          <a:noFill/>
          <a:ln>
            <a:noFill/>
          </a:ln>
        </p:spPr>
        <p:txBody>
          <a:bodyPr anchorCtr="0" anchor="ctr" bIns="45700" lIns="91425" spcFirstLastPara="1" rIns="91425" wrap="square" tIns="45700">
            <a:normAutofit/>
          </a:bodyPr>
          <a:lstStyle>
            <a:lvl1pPr lvl="0" rtl="0" algn="l">
              <a:lnSpc>
                <a:spcPct val="10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5" name="Google Shape;175;p27"/>
          <p:cNvSpPr txBox="1"/>
          <p:nvPr>
            <p:ph idx="1" type="body"/>
          </p:nvPr>
        </p:nvSpPr>
        <p:spPr>
          <a:xfrm>
            <a:off x="458695" y="1825625"/>
            <a:ext cx="55611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110000"/>
              </a:lnSpc>
              <a:spcBef>
                <a:spcPts val="1000"/>
              </a:spcBef>
              <a:spcAft>
                <a:spcPts val="0"/>
              </a:spcAft>
              <a:buSzPts val="1800"/>
              <a:buChar char="•"/>
              <a:defRPr/>
            </a:lvl1pPr>
            <a:lvl2pPr indent="-342900" lvl="1" marL="914400" rtl="0" algn="l">
              <a:lnSpc>
                <a:spcPct val="110000"/>
              </a:lnSpc>
              <a:spcBef>
                <a:spcPts val="500"/>
              </a:spcBef>
              <a:spcAft>
                <a:spcPts val="0"/>
              </a:spcAft>
              <a:buSzPts val="1800"/>
              <a:buChar char="•"/>
              <a:defRPr/>
            </a:lvl2pPr>
            <a:lvl3pPr indent="-342900" lvl="2" marL="1371600" rtl="0" algn="l">
              <a:lnSpc>
                <a:spcPct val="110000"/>
              </a:lnSpc>
              <a:spcBef>
                <a:spcPts val="500"/>
              </a:spcBef>
              <a:spcAft>
                <a:spcPts val="0"/>
              </a:spcAft>
              <a:buSzPts val="1800"/>
              <a:buChar char="•"/>
              <a:defRPr/>
            </a:lvl3pPr>
            <a:lvl4pPr indent="-342900" lvl="3" marL="1828800" rtl="0" algn="l">
              <a:lnSpc>
                <a:spcPct val="110000"/>
              </a:lnSpc>
              <a:spcBef>
                <a:spcPts val="500"/>
              </a:spcBef>
              <a:spcAft>
                <a:spcPts val="0"/>
              </a:spcAft>
              <a:buSzPts val="1800"/>
              <a:buChar char="•"/>
              <a:defRPr/>
            </a:lvl4pPr>
            <a:lvl5pPr indent="-342900" lvl="4" marL="2286000" rtl="0" algn="l">
              <a:lnSpc>
                <a:spcPct val="110000"/>
              </a:lnSpc>
              <a:spcBef>
                <a:spcPts val="500"/>
              </a:spcBef>
              <a:spcAft>
                <a:spcPts val="0"/>
              </a:spcAft>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76" name="Google Shape;176;p27"/>
          <p:cNvSpPr txBox="1"/>
          <p:nvPr>
            <p:ph idx="2" type="body"/>
          </p:nvPr>
        </p:nvSpPr>
        <p:spPr>
          <a:xfrm>
            <a:off x="6172199" y="1825625"/>
            <a:ext cx="55611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110000"/>
              </a:lnSpc>
              <a:spcBef>
                <a:spcPts val="1000"/>
              </a:spcBef>
              <a:spcAft>
                <a:spcPts val="0"/>
              </a:spcAft>
              <a:buSzPts val="1800"/>
              <a:buChar char="•"/>
              <a:defRPr/>
            </a:lvl1pPr>
            <a:lvl2pPr indent="-342900" lvl="1" marL="914400" rtl="0" algn="l">
              <a:lnSpc>
                <a:spcPct val="110000"/>
              </a:lnSpc>
              <a:spcBef>
                <a:spcPts val="500"/>
              </a:spcBef>
              <a:spcAft>
                <a:spcPts val="0"/>
              </a:spcAft>
              <a:buSzPts val="1800"/>
              <a:buChar char="•"/>
              <a:defRPr/>
            </a:lvl2pPr>
            <a:lvl3pPr indent="-342900" lvl="2" marL="1371600" rtl="0" algn="l">
              <a:lnSpc>
                <a:spcPct val="110000"/>
              </a:lnSpc>
              <a:spcBef>
                <a:spcPts val="500"/>
              </a:spcBef>
              <a:spcAft>
                <a:spcPts val="0"/>
              </a:spcAft>
              <a:buSzPts val="1800"/>
              <a:buChar char="•"/>
              <a:defRPr/>
            </a:lvl3pPr>
            <a:lvl4pPr indent="-342900" lvl="3" marL="1828800" rtl="0" algn="l">
              <a:lnSpc>
                <a:spcPct val="110000"/>
              </a:lnSpc>
              <a:spcBef>
                <a:spcPts val="500"/>
              </a:spcBef>
              <a:spcAft>
                <a:spcPts val="0"/>
              </a:spcAft>
              <a:buSzPts val="1800"/>
              <a:buChar char="•"/>
              <a:defRPr/>
            </a:lvl4pPr>
            <a:lvl5pPr indent="-342900" lvl="4" marL="2286000" rtl="0" algn="l">
              <a:lnSpc>
                <a:spcPct val="110000"/>
              </a:lnSpc>
              <a:spcBef>
                <a:spcPts val="500"/>
              </a:spcBef>
              <a:spcAft>
                <a:spcPts val="0"/>
              </a:spcAft>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77" name="Google Shape;177;p27"/>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8" name="Google Shape;178;p27"/>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9" name="Google Shape;179;p27"/>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80" name="Shape 180"/>
        <p:cNvGrpSpPr/>
        <p:nvPr/>
      </p:nvGrpSpPr>
      <p:grpSpPr>
        <a:xfrm>
          <a:off x="0" y="0"/>
          <a:ext cx="0" cy="0"/>
          <a:chOff x="0" y="0"/>
          <a:chExt cx="0" cy="0"/>
        </a:xfrm>
      </p:grpSpPr>
      <p:sp>
        <p:nvSpPr>
          <p:cNvPr id="181" name="Google Shape;181;p28"/>
          <p:cNvSpPr txBox="1"/>
          <p:nvPr>
            <p:ph type="title"/>
          </p:nvPr>
        </p:nvSpPr>
        <p:spPr>
          <a:xfrm>
            <a:off x="458694" y="365125"/>
            <a:ext cx="11274600" cy="1325700"/>
          </a:xfrm>
          <a:prstGeom prst="rect">
            <a:avLst/>
          </a:prstGeom>
          <a:noFill/>
          <a:ln>
            <a:noFill/>
          </a:ln>
        </p:spPr>
        <p:txBody>
          <a:bodyPr anchorCtr="0" anchor="ctr" bIns="45700" lIns="91425" spcFirstLastPara="1" rIns="91425" wrap="square" tIns="45700">
            <a:normAutofit/>
          </a:bodyPr>
          <a:lstStyle>
            <a:lvl1pPr lvl="0" rtl="0" algn="l">
              <a:lnSpc>
                <a:spcPct val="10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2" name="Google Shape;182;p28"/>
          <p:cNvSpPr txBox="1"/>
          <p:nvPr>
            <p:ph idx="1" type="body"/>
          </p:nvPr>
        </p:nvSpPr>
        <p:spPr>
          <a:xfrm>
            <a:off x="465256" y="1752600"/>
            <a:ext cx="5532300" cy="823800"/>
          </a:xfrm>
          <a:prstGeom prst="rect">
            <a:avLst/>
          </a:prstGeom>
          <a:noFill/>
          <a:ln>
            <a:noFill/>
          </a:ln>
        </p:spPr>
        <p:txBody>
          <a:bodyPr anchorCtr="0" anchor="b" bIns="45700" lIns="91425" spcFirstLastPara="1" rIns="91425" wrap="square" tIns="45700">
            <a:normAutofit/>
          </a:bodyPr>
          <a:lstStyle>
            <a:lvl1pPr indent="-228600" lvl="0" marL="457200" rtl="0" algn="l">
              <a:lnSpc>
                <a:spcPct val="110000"/>
              </a:lnSpc>
              <a:spcBef>
                <a:spcPts val="1000"/>
              </a:spcBef>
              <a:spcAft>
                <a:spcPts val="0"/>
              </a:spcAft>
              <a:buSzPts val="2400"/>
              <a:buNone/>
              <a:defRPr b="0" i="1" sz="2400"/>
            </a:lvl1pPr>
            <a:lvl2pPr indent="-228600" lvl="1" marL="914400" rtl="0" algn="l">
              <a:lnSpc>
                <a:spcPct val="110000"/>
              </a:lnSpc>
              <a:spcBef>
                <a:spcPts val="500"/>
              </a:spcBef>
              <a:spcAft>
                <a:spcPts val="0"/>
              </a:spcAft>
              <a:buSzPts val="2000"/>
              <a:buNone/>
              <a:defRPr b="1" sz="2000"/>
            </a:lvl2pPr>
            <a:lvl3pPr indent="-228600" lvl="2" marL="1371600" rtl="0" algn="l">
              <a:lnSpc>
                <a:spcPct val="110000"/>
              </a:lnSpc>
              <a:spcBef>
                <a:spcPts val="500"/>
              </a:spcBef>
              <a:spcAft>
                <a:spcPts val="0"/>
              </a:spcAft>
              <a:buSzPts val="1800"/>
              <a:buNone/>
              <a:defRPr b="1" sz="1800"/>
            </a:lvl3pPr>
            <a:lvl4pPr indent="-228600" lvl="3" marL="1828800" rtl="0" algn="l">
              <a:lnSpc>
                <a:spcPct val="110000"/>
              </a:lnSpc>
              <a:spcBef>
                <a:spcPts val="500"/>
              </a:spcBef>
              <a:spcAft>
                <a:spcPts val="0"/>
              </a:spcAft>
              <a:buSzPts val="1600"/>
              <a:buNone/>
              <a:defRPr b="1" sz="1600"/>
            </a:lvl4pPr>
            <a:lvl5pPr indent="-228600" lvl="4" marL="2286000" rtl="0" algn="l">
              <a:lnSpc>
                <a:spcPct val="110000"/>
              </a:lnSpc>
              <a:spcBef>
                <a:spcPts val="500"/>
              </a:spcBef>
              <a:spcAft>
                <a:spcPts val="0"/>
              </a:spcAft>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83" name="Google Shape;183;p28"/>
          <p:cNvSpPr txBox="1"/>
          <p:nvPr>
            <p:ph idx="2" type="body"/>
          </p:nvPr>
        </p:nvSpPr>
        <p:spPr>
          <a:xfrm>
            <a:off x="465256" y="2666999"/>
            <a:ext cx="5532300" cy="3522600"/>
          </a:xfrm>
          <a:prstGeom prst="rect">
            <a:avLst/>
          </a:prstGeom>
          <a:noFill/>
          <a:ln>
            <a:noFill/>
          </a:ln>
        </p:spPr>
        <p:txBody>
          <a:bodyPr anchorCtr="0" anchor="t" bIns="45700" lIns="91425" spcFirstLastPara="1" rIns="91425" wrap="square" tIns="45700">
            <a:normAutofit/>
          </a:bodyPr>
          <a:lstStyle>
            <a:lvl1pPr indent="-342900" lvl="0" marL="457200" rtl="0" algn="l">
              <a:lnSpc>
                <a:spcPct val="110000"/>
              </a:lnSpc>
              <a:spcBef>
                <a:spcPts val="1000"/>
              </a:spcBef>
              <a:spcAft>
                <a:spcPts val="0"/>
              </a:spcAft>
              <a:buSzPts val="1800"/>
              <a:buChar char="•"/>
              <a:defRPr/>
            </a:lvl1pPr>
            <a:lvl2pPr indent="-342900" lvl="1" marL="914400" rtl="0" algn="l">
              <a:lnSpc>
                <a:spcPct val="110000"/>
              </a:lnSpc>
              <a:spcBef>
                <a:spcPts val="500"/>
              </a:spcBef>
              <a:spcAft>
                <a:spcPts val="0"/>
              </a:spcAft>
              <a:buSzPts val="1800"/>
              <a:buChar char="•"/>
              <a:defRPr/>
            </a:lvl2pPr>
            <a:lvl3pPr indent="-342900" lvl="2" marL="1371600" rtl="0" algn="l">
              <a:lnSpc>
                <a:spcPct val="110000"/>
              </a:lnSpc>
              <a:spcBef>
                <a:spcPts val="500"/>
              </a:spcBef>
              <a:spcAft>
                <a:spcPts val="0"/>
              </a:spcAft>
              <a:buSzPts val="1800"/>
              <a:buChar char="•"/>
              <a:defRPr/>
            </a:lvl3pPr>
            <a:lvl4pPr indent="-342900" lvl="3" marL="1828800" rtl="0" algn="l">
              <a:lnSpc>
                <a:spcPct val="110000"/>
              </a:lnSpc>
              <a:spcBef>
                <a:spcPts val="500"/>
              </a:spcBef>
              <a:spcAft>
                <a:spcPts val="0"/>
              </a:spcAft>
              <a:buSzPts val="1800"/>
              <a:buChar char="•"/>
              <a:defRPr/>
            </a:lvl4pPr>
            <a:lvl5pPr indent="-342900" lvl="4" marL="2286000" rtl="0" algn="l">
              <a:lnSpc>
                <a:spcPct val="110000"/>
              </a:lnSpc>
              <a:spcBef>
                <a:spcPts val="500"/>
              </a:spcBef>
              <a:spcAft>
                <a:spcPts val="0"/>
              </a:spcAft>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84" name="Google Shape;184;p28"/>
          <p:cNvSpPr txBox="1"/>
          <p:nvPr>
            <p:ph idx="3" type="body"/>
          </p:nvPr>
        </p:nvSpPr>
        <p:spPr>
          <a:xfrm>
            <a:off x="6172200" y="1752600"/>
            <a:ext cx="5561100" cy="823800"/>
          </a:xfrm>
          <a:prstGeom prst="rect">
            <a:avLst/>
          </a:prstGeom>
          <a:noFill/>
          <a:ln>
            <a:noFill/>
          </a:ln>
        </p:spPr>
        <p:txBody>
          <a:bodyPr anchorCtr="0" anchor="b" bIns="45700" lIns="91425" spcFirstLastPara="1" rIns="91425" wrap="square" tIns="45700">
            <a:normAutofit/>
          </a:bodyPr>
          <a:lstStyle>
            <a:lvl1pPr indent="-228600" lvl="0" marL="457200" rtl="0" algn="l">
              <a:lnSpc>
                <a:spcPct val="110000"/>
              </a:lnSpc>
              <a:spcBef>
                <a:spcPts val="1000"/>
              </a:spcBef>
              <a:spcAft>
                <a:spcPts val="0"/>
              </a:spcAft>
              <a:buSzPts val="2400"/>
              <a:buNone/>
              <a:defRPr b="0" i="1" sz="2400"/>
            </a:lvl1pPr>
            <a:lvl2pPr indent="-228600" lvl="1" marL="914400" rtl="0" algn="l">
              <a:lnSpc>
                <a:spcPct val="110000"/>
              </a:lnSpc>
              <a:spcBef>
                <a:spcPts val="500"/>
              </a:spcBef>
              <a:spcAft>
                <a:spcPts val="0"/>
              </a:spcAft>
              <a:buSzPts val="2000"/>
              <a:buNone/>
              <a:defRPr b="1" sz="2000"/>
            </a:lvl2pPr>
            <a:lvl3pPr indent="-228600" lvl="2" marL="1371600" rtl="0" algn="l">
              <a:lnSpc>
                <a:spcPct val="110000"/>
              </a:lnSpc>
              <a:spcBef>
                <a:spcPts val="500"/>
              </a:spcBef>
              <a:spcAft>
                <a:spcPts val="0"/>
              </a:spcAft>
              <a:buSzPts val="1800"/>
              <a:buNone/>
              <a:defRPr b="1" sz="1800"/>
            </a:lvl3pPr>
            <a:lvl4pPr indent="-228600" lvl="3" marL="1828800" rtl="0" algn="l">
              <a:lnSpc>
                <a:spcPct val="110000"/>
              </a:lnSpc>
              <a:spcBef>
                <a:spcPts val="500"/>
              </a:spcBef>
              <a:spcAft>
                <a:spcPts val="0"/>
              </a:spcAft>
              <a:buSzPts val="1600"/>
              <a:buNone/>
              <a:defRPr b="1" sz="1600"/>
            </a:lvl4pPr>
            <a:lvl5pPr indent="-228600" lvl="4" marL="2286000" rtl="0" algn="l">
              <a:lnSpc>
                <a:spcPct val="110000"/>
              </a:lnSpc>
              <a:spcBef>
                <a:spcPts val="500"/>
              </a:spcBef>
              <a:spcAft>
                <a:spcPts val="0"/>
              </a:spcAft>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85" name="Google Shape;185;p28"/>
          <p:cNvSpPr txBox="1"/>
          <p:nvPr>
            <p:ph idx="4" type="body"/>
          </p:nvPr>
        </p:nvSpPr>
        <p:spPr>
          <a:xfrm>
            <a:off x="6172200" y="2666999"/>
            <a:ext cx="5561100" cy="3522600"/>
          </a:xfrm>
          <a:prstGeom prst="rect">
            <a:avLst/>
          </a:prstGeom>
          <a:noFill/>
          <a:ln>
            <a:noFill/>
          </a:ln>
        </p:spPr>
        <p:txBody>
          <a:bodyPr anchorCtr="0" anchor="t" bIns="45700" lIns="91425" spcFirstLastPara="1" rIns="91425" wrap="square" tIns="45700">
            <a:normAutofit/>
          </a:bodyPr>
          <a:lstStyle>
            <a:lvl1pPr indent="-342900" lvl="0" marL="457200" rtl="0" algn="l">
              <a:lnSpc>
                <a:spcPct val="110000"/>
              </a:lnSpc>
              <a:spcBef>
                <a:spcPts val="1000"/>
              </a:spcBef>
              <a:spcAft>
                <a:spcPts val="0"/>
              </a:spcAft>
              <a:buSzPts val="1800"/>
              <a:buChar char="•"/>
              <a:defRPr/>
            </a:lvl1pPr>
            <a:lvl2pPr indent="-342900" lvl="1" marL="914400" rtl="0" algn="l">
              <a:lnSpc>
                <a:spcPct val="110000"/>
              </a:lnSpc>
              <a:spcBef>
                <a:spcPts val="500"/>
              </a:spcBef>
              <a:spcAft>
                <a:spcPts val="0"/>
              </a:spcAft>
              <a:buSzPts val="1800"/>
              <a:buChar char="•"/>
              <a:defRPr/>
            </a:lvl2pPr>
            <a:lvl3pPr indent="-342900" lvl="2" marL="1371600" rtl="0" algn="l">
              <a:lnSpc>
                <a:spcPct val="110000"/>
              </a:lnSpc>
              <a:spcBef>
                <a:spcPts val="500"/>
              </a:spcBef>
              <a:spcAft>
                <a:spcPts val="0"/>
              </a:spcAft>
              <a:buSzPts val="1800"/>
              <a:buChar char="•"/>
              <a:defRPr/>
            </a:lvl3pPr>
            <a:lvl4pPr indent="-342900" lvl="3" marL="1828800" rtl="0" algn="l">
              <a:lnSpc>
                <a:spcPct val="110000"/>
              </a:lnSpc>
              <a:spcBef>
                <a:spcPts val="500"/>
              </a:spcBef>
              <a:spcAft>
                <a:spcPts val="0"/>
              </a:spcAft>
              <a:buSzPts val="1800"/>
              <a:buChar char="•"/>
              <a:defRPr/>
            </a:lvl4pPr>
            <a:lvl5pPr indent="-342900" lvl="4" marL="2286000" rtl="0" algn="l">
              <a:lnSpc>
                <a:spcPct val="110000"/>
              </a:lnSpc>
              <a:spcBef>
                <a:spcPts val="500"/>
              </a:spcBef>
              <a:spcAft>
                <a:spcPts val="0"/>
              </a:spcAft>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86" name="Google Shape;186;p28"/>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7" name="Google Shape;187;p28"/>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8" name="Google Shape;188;p28"/>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9" name="Shape 189"/>
        <p:cNvGrpSpPr/>
        <p:nvPr/>
      </p:nvGrpSpPr>
      <p:grpSpPr>
        <a:xfrm>
          <a:off x="0" y="0"/>
          <a:ext cx="0" cy="0"/>
          <a:chOff x="0" y="0"/>
          <a:chExt cx="0" cy="0"/>
        </a:xfrm>
      </p:grpSpPr>
      <p:sp>
        <p:nvSpPr>
          <p:cNvPr id="190" name="Google Shape;190;p29"/>
          <p:cNvSpPr txBox="1"/>
          <p:nvPr>
            <p:ph type="title"/>
          </p:nvPr>
        </p:nvSpPr>
        <p:spPr>
          <a:xfrm>
            <a:off x="458694" y="365760"/>
            <a:ext cx="11274600" cy="1325700"/>
          </a:xfrm>
          <a:prstGeom prst="rect">
            <a:avLst/>
          </a:prstGeom>
          <a:noFill/>
          <a:ln>
            <a:noFill/>
          </a:ln>
        </p:spPr>
        <p:txBody>
          <a:bodyPr anchorCtr="0" anchor="ctr" bIns="45700" lIns="91425" spcFirstLastPara="1" rIns="91425" wrap="square" tIns="45700">
            <a:normAutofit/>
          </a:bodyPr>
          <a:lstStyle>
            <a:lvl1pPr lvl="0" rtl="0" algn="l">
              <a:lnSpc>
                <a:spcPct val="10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1" name="Google Shape;191;p29"/>
          <p:cNvSpPr txBox="1"/>
          <p:nvPr>
            <p:ph idx="10" type="dt"/>
          </p:nvPr>
        </p:nvSpPr>
        <p:spPr>
          <a:xfrm>
            <a:off x="458693" y="6416675"/>
            <a:ext cx="29217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2" name="Google Shape;192;p29"/>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3" name="Google Shape;193;p29"/>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4" name="Shape 194"/>
        <p:cNvGrpSpPr/>
        <p:nvPr/>
      </p:nvGrpSpPr>
      <p:grpSpPr>
        <a:xfrm>
          <a:off x="0" y="0"/>
          <a:ext cx="0" cy="0"/>
          <a:chOff x="0" y="0"/>
          <a:chExt cx="0" cy="0"/>
        </a:xfrm>
      </p:grpSpPr>
      <p:sp>
        <p:nvSpPr>
          <p:cNvPr id="195" name="Google Shape;195;p30"/>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6" name="Google Shape;196;p30"/>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7" name="Google Shape;197;p30"/>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98" name="Shape 198"/>
        <p:cNvGrpSpPr/>
        <p:nvPr/>
      </p:nvGrpSpPr>
      <p:grpSpPr>
        <a:xfrm>
          <a:off x="0" y="0"/>
          <a:ext cx="0" cy="0"/>
          <a:chOff x="0" y="0"/>
          <a:chExt cx="0" cy="0"/>
        </a:xfrm>
      </p:grpSpPr>
      <p:sp>
        <p:nvSpPr>
          <p:cNvPr id="199" name="Google Shape;199;p31"/>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rtl="0" algn="l">
              <a:lnSpc>
                <a:spcPct val="100000"/>
              </a:lnSpc>
              <a:spcBef>
                <a:spcPts val="0"/>
              </a:spcBef>
              <a:spcAft>
                <a:spcPts val="0"/>
              </a:spcAft>
              <a:buClr>
                <a:schemeClr val="dk1"/>
              </a:buClr>
              <a:buSzPts val="3200"/>
              <a:buFont typeface="EB Garamond"/>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0" name="Google Shape;200;p31"/>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rtl="0" algn="l">
              <a:lnSpc>
                <a:spcPct val="110000"/>
              </a:lnSpc>
              <a:spcBef>
                <a:spcPts val="1000"/>
              </a:spcBef>
              <a:spcAft>
                <a:spcPts val="0"/>
              </a:spcAft>
              <a:buSzPts val="3200"/>
              <a:buChar char="•"/>
              <a:defRPr sz="3200"/>
            </a:lvl1pPr>
            <a:lvl2pPr indent="-406400" lvl="1" marL="914400" rtl="0" algn="l">
              <a:lnSpc>
                <a:spcPct val="110000"/>
              </a:lnSpc>
              <a:spcBef>
                <a:spcPts val="500"/>
              </a:spcBef>
              <a:spcAft>
                <a:spcPts val="0"/>
              </a:spcAft>
              <a:buSzPts val="2800"/>
              <a:buChar char="•"/>
              <a:defRPr sz="2800"/>
            </a:lvl2pPr>
            <a:lvl3pPr indent="-381000" lvl="2" marL="1371600" rtl="0" algn="l">
              <a:lnSpc>
                <a:spcPct val="110000"/>
              </a:lnSpc>
              <a:spcBef>
                <a:spcPts val="500"/>
              </a:spcBef>
              <a:spcAft>
                <a:spcPts val="0"/>
              </a:spcAft>
              <a:buSzPts val="2400"/>
              <a:buChar char="•"/>
              <a:defRPr sz="2400"/>
            </a:lvl3pPr>
            <a:lvl4pPr indent="-355600" lvl="3" marL="1828800" rtl="0" algn="l">
              <a:lnSpc>
                <a:spcPct val="110000"/>
              </a:lnSpc>
              <a:spcBef>
                <a:spcPts val="500"/>
              </a:spcBef>
              <a:spcAft>
                <a:spcPts val="0"/>
              </a:spcAft>
              <a:buSzPts val="2000"/>
              <a:buChar char="•"/>
              <a:defRPr sz="2000"/>
            </a:lvl4pPr>
            <a:lvl5pPr indent="-355600" lvl="4" marL="2286000" rtl="0" algn="l">
              <a:lnSpc>
                <a:spcPct val="110000"/>
              </a:lnSpc>
              <a:spcBef>
                <a:spcPts val="500"/>
              </a:spcBef>
              <a:spcAft>
                <a:spcPts val="0"/>
              </a:spcAft>
              <a:buSzPts val="2000"/>
              <a:buChar char="•"/>
              <a:defRPr sz="2000"/>
            </a:lvl5pPr>
            <a:lvl6pPr indent="-355600" lvl="5" marL="2743200" rtl="0" algn="l">
              <a:lnSpc>
                <a:spcPct val="90000"/>
              </a:lnSpc>
              <a:spcBef>
                <a:spcPts val="500"/>
              </a:spcBef>
              <a:spcAft>
                <a:spcPts val="0"/>
              </a:spcAft>
              <a:buClr>
                <a:schemeClr val="dk1"/>
              </a:buClr>
              <a:buSzPts val="2000"/>
              <a:buChar char="•"/>
              <a:defRPr sz="2000"/>
            </a:lvl6pPr>
            <a:lvl7pPr indent="-355600" lvl="6" marL="3200400" rtl="0" algn="l">
              <a:lnSpc>
                <a:spcPct val="90000"/>
              </a:lnSpc>
              <a:spcBef>
                <a:spcPts val="500"/>
              </a:spcBef>
              <a:spcAft>
                <a:spcPts val="0"/>
              </a:spcAft>
              <a:buClr>
                <a:schemeClr val="dk1"/>
              </a:buClr>
              <a:buSzPts val="2000"/>
              <a:buChar char="•"/>
              <a:defRPr sz="2000"/>
            </a:lvl7pPr>
            <a:lvl8pPr indent="-355600" lvl="7" marL="3657600" rtl="0" algn="l">
              <a:lnSpc>
                <a:spcPct val="90000"/>
              </a:lnSpc>
              <a:spcBef>
                <a:spcPts val="500"/>
              </a:spcBef>
              <a:spcAft>
                <a:spcPts val="0"/>
              </a:spcAft>
              <a:buClr>
                <a:schemeClr val="dk1"/>
              </a:buClr>
              <a:buSzPts val="2000"/>
              <a:buChar char="•"/>
              <a:defRPr sz="2000"/>
            </a:lvl8pPr>
            <a:lvl9pPr indent="-355600" lvl="8" marL="4114800" rtl="0" algn="l">
              <a:lnSpc>
                <a:spcPct val="90000"/>
              </a:lnSpc>
              <a:spcBef>
                <a:spcPts val="500"/>
              </a:spcBef>
              <a:spcAft>
                <a:spcPts val="0"/>
              </a:spcAft>
              <a:buClr>
                <a:schemeClr val="dk1"/>
              </a:buClr>
              <a:buSzPts val="2000"/>
              <a:buChar char="•"/>
              <a:defRPr sz="2000"/>
            </a:lvl9pPr>
          </a:lstStyle>
          <a:p/>
        </p:txBody>
      </p:sp>
      <p:sp>
        <p:nvSpPr>
          <p:cNvPr id="201" name="Google Shape;201;p31"/>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rtl="0" algn="l">
              <a:lnSpc>
                <a:spcPct val="110000"/>
              </a:lnSpc>
              <a:spcBef>
                <a:spcPts val="1000"/>
              </a:spcBef>
              <a:spcAft>
                <a:spcPts val="0"/>
              </a:spcAft>
              <a:buSzPts val="1600"/>
              <a:buNone/>
              <a:defRPr sz="1600"/>
            </a:lvl1pPr>
            <a:lvl2pPr indent="-228600" lvl="1" marL="914400" rtl="0" algn="l">
              <a:lnSpc>
                <a:spcPct val="110000"/>
              </a:lnSpc>
              <a:spcBef>
                <a:spcPts val="500"/>
              </a:spcBef>
              <a:spcAft>
                <a:spcPts val="0"/>
              </a:spcAft>
              <a:buSzPts val="1400"/>
              <a:buNone/>
              <a:defRPr sz="1400"/>
            </a:lvl2pPr>
            <a:lvl3pPr indent="-228600" lvl="2" marL="1371600" rtl="0" algn="l">
              <a:lnSpc>
                <a:spcPct val="110000"/>
              </a:lnSpc>
              <a:spcBef>
                <a:spcPts val="500"/>
              </a:spcBef>
              <a:spcAft>
                <a:spcPts val="0"/>
              </a:spcAft>
              <a:buSzPts val="1200"/>
              <a:buNone/>
              <a:defRPr sz="1200"/>
            </a:lvl3pPr>
            <a:lvl4pPr indent="-228600" lvl="3" marL="1828800" rtl="0" algn="l">
              <a:lnSpc>
                <a:spcPct val="110000"/>
              </a:lnSpc>
              <a:spcBef>
                <a:spcPts val="500"/>
              </a:spcBef>
              <a:spcAft>
                <a:spcPts val="0"/>
              </a:spcAft>
              <a:buSzPts val="1000"/>
              <a:buNone/>
              <a:defRPr sz="1000"/>
            </a:lvl4pPr>
            <a:lvl5pPr indent="-228600" lvl="4" marL="2286000" rtl="0" algn="l">
              <a:lnSpc>
                <a:spcPct val="110000"/>
              </a:lnSpc>
              <a:spcBef>
                <a:spcPts val="500"/>
              </a:spcBef>
              <a:spcAft>
                <a:spcPts val="0"/>
              </a:spcAft>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202" name="Google Shape;202;p31"/>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3" name="Google Shape;203;p31"/>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4" name="Google Shape;204;p31"/>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05" name="Shape 205"/>
        <p:cNvGrpSpPr/>
        <p:nvPr/>
      </p:nvGrpSpPr>
      <p:grpSpPr>
        <a:xfrm>
          <a:off x="0" y="0"/>
          <a:ext cx="0" cy="0"/>
          <a:chOff x="0" y="0"/>
          <a:chExt cx="0" cy="0"/>
        </a:xfrm>
      </p:grpSpPr>
      <p:sp>
        <p:nvSpPr>
          <p:cNvPr id="206" name="Google Shape;206;p32"/>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rtl="0" algn="l">
              <a:lnSpc>
                <a:spcPct val="100000"/>
              </a:lnSpc>
              <a:spcBef>
                <a:spcPts val="0"/>
              </a:spcBef>
              <a:spcAft>
                <a:spcPts val="0"/>
              </a:spcAft>
              <a:buClr>
                <a:schemeClr val="dk1"/>
              </a:buClr>
              <a:buSzPts val="3200"/>
              <a:buFont typeface="EB Garamond"/>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7" name="Google Shape;207;p32"/>
          <p:cNvSpPr/>
          <p:nvPr>
            <p:ph idx="2" type="pic"/>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lvl="0" marR="0" rtl="0" algn="l">
              <a:lnSpc>
                <a:spcPct val="110000"/>
              </a:lnSpc>
              <a:spcBef>
                <a:spcPts val="1000"/>
              </a:spcBef>
              <a:spcAft>
                <a:spcPts val="0"/>
              </a:spcAft>
              <a:buClr>
                <a:schemeClr val="accent1"/>
              </a:buClr>
              <a:buSzPts val="3200"/>
              <a:buFont typeface="Arial"/>
              <a:buNone/>
              <a:defRPr b="0" i="0" sz="3200" u="none" cap="none" strike="noStrike">
                <a:solidFill>
                  <a:schemeClr val="dk1"/>
                </a:solidFill>
                <a:latin typeface="Avenir"/>
                <a:ea typeface="Avenir"/>
                <a:cs typeface="Avenir"/>
                <a:sym typeface="Avenir"/>
              </a:defRPr>
            </a:lvl1pPr>
            <a:lvl2pPr lvl="1" marR="0" rtl="0" algn="l">
              <a:lnSpc>
                <a:spcPct val="110000"/>
              </a:lnSpc>
              <a:spcBef>
                <a:spcPts val="500"/>
              </a:spcBef>
              <a:spcAft>
                <a:spcPts val="0"/>
              </a:spcAft>
              <a:buClr>
                <a:schemeClr val="accent1"/>
              </a:buClr>
              <a:buSzPts val="2800"/>
              <a:buFont typeface="Arial"/>
              <a:buNone/>
              <a:defRPr b="0" i="0" sz="2800" u="none" cap="none" strike="noStrike">
                <a:solidFill>
                  <a:schemeClr val="dk1"/>
                </a:solidFill>
                <a:latin typeface="Avenir"/>
                <a:ea typeface="Avenir"/>
                <a:cs typeface="Avenir"/>
                <a:sym typeface="Avenir"/>
              </a:defRPr>
            </a:lvl2pPr>
            <a:lvl3pPr lvl="2" marR="0" rtl="0" algn="l">
              <a:lnSpc>
                <a:spcPct val="110000"/>
              </a:lnSpc>
              <a:spcBef>
                <a:spcPts val="500"/>
              </a:spcBef>
              <a:spcAft>
                <a:spcPts val="0"/>
              </a:spcAft>
              <a:buClr>
                <a:schemeClr val="accent1"/>
              </a:buClr>
              <a:buSzPts val="2400"/>
              <a:buFont typeface="Arial"/>
              <a:buNone/>
              <a:defRPr b="0" i="0" sz="2400" u="none" cap="none" strike="noStrike">
                <a:solidFill>
                  <a:schemeClr val="dk1"/>
                </a:solidFill>
                <a:latin typeface="Avenir"/>
                <a:ea typeface="Avenir"/>
                <a:cs typeface="Avenir"/>
                <a:sym typeface="Avenir"/>
              </a:defRPr>
            </a:lvl3pPr>
            <a:lvl4pPr lvl="3" marR="0" rtl="0" algn="l">
              <a:lnSpc>
                <a:spcPct val="110000"/>
              </a:lnSpc>
              <a:spcBef>
                <a:spcPts val="500"/>
              </a:spcBef>
              <a:spcAft>
                <a:spcPts val="0"/>
              </a:spcAft>
              <a:buClr>
                <a:schemeClr val="accent1"/>
              </a:buClr>
              <a:buSzPts val="2000"/>
              <a:buFont typeface="Arial"/>
              <a:buNone/>
              <a:defRPr b="0" i="0" sz="2000" u="none" cap="none" strike="noStrike">
                <a:solidFill>
                  <a:schemeClr val="dk1"/>
                </a:solidFill>
                <a:latin typeface="Avenir"/>
                <a:ea typeface="Avenir"/>
                <a:cs typeface="Avenir"/>
                <a:sym typeface="Avenir"/>
              </a:defRPr>
            </a:lvl4pPr>
            <a:lvl5pPr lvl="4" marR="0" rtl="0" algn="l">
              <a:lnSpc>
                <a:spcPct val="110000"/>
              </a:lnSpc>
              <a:spcBef>
                <a:spcPts val="500"/>
              </a:spcBef>
              <a:spcAft>
                <a:spcPts val="0"/>
              </a:spcAft>
              <a:buClr>
                <a:schemeClr val="accent1"/>
              </a:buClr>
              <a:buSzPts val="2000"/>
              <a:buFont typeface="Arial"/>
              <a:buNone/>
              <a:defRPr b="0" i="0" sz="2000" u="none" cap="none" strike="noStrike">
                <a:solidFill>
                  <a:schemeClr val="dk1"/>
                </a:solidFill>
                <a:latin typeface="Avenir"/>
                <a:ea typeface="Avenir"/>
                <a:cs typeface="Avenir"/>
                <a:sym typeface="Avenir"/>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9pPr>
          </a:lstStyle>
          <a:p/>
        </p:txBody>
      </p:sp>
      <p:sp>
        <p:nvSpPr>
          <p:cNvPr id="208" name="Google Shape;208;p32"/>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rtl="0" algn="l">
              <a:lnSpc>
                <a:spcPct val="110000"/>
              </a:lnSpc>
              <a:spcBef>
                <a:spcPts val="1000"/>
              </a:spcBef>
              <a:spcAft>
                <a:spcPts val="0"/>
              </a:spcAft>
              <a:buSzPts val="1600"/>
              <a:buNone/>
              <a:defRPr sz="1600"/>
            </a:lvl1pPr>
            <a:lvl2pPr indent="-228600" lvl="1" marL="914400" rtl="0" algn="l">
              <a:lnSpc>
                <a:spcPct val="110000"/>
              </a:lnSpc>
              <a:spcBef>
                <a:spcPts val="500"/>
              </a:spcBef>
              <a:spcAft>
                <a:spcPts val="0"/>
              </a:spcAft>
              <a:buSzPts val="1400"/>
              <a:buNone/>
              <a:defRPr sz="1400"/>
            </a:lvl2pPr>
            <a:lvl3pPr indent="-228600" lvl="2" marL="1371600" rtl="0" algn="l">
              <a:lnSpc>
                <a:spcPct val="110000"/>
              </a:lnSpc>
              <a:spcBef>
                <a:spcPts val="500"/>
              </a:spcBef>
              <a:spcAft>
                <a:spcPts val="0"/>
              </a:spcAft>
              <a:buSzPts val="1200"/>
              <a:buNone/>
              <a:defRPr sz="1200"/>
            </a:lvl3pPr>
            <a:lvl4pPr indent="-228600" lvl="3" marL="1828800" rtl="0" algn="l">
              <a:lnSpc>
                <a:spcPct val="110000"/>
              </a:lnSpc>
              <a:spcBef>
                <a:spcPts val="500"/>
              </a:spcBef>
              <a:spcAft>
                <a:spcPts val="0"/>
              </a:spcAft>
              <a:buSzPts val="1000"/>
              <a:buNone/>
              <a:defRPr sz="1000"/>
            </a:lvl4pPr>
            <a:lvl5pPr indent="-228600" lvl="4" marL="2286000" rtl="0" algn="l">
              <a:lnSpc>
                <a:spcPct val="110000"/>
              </a:lnSpc>
              <a:spcBef>
                <a:spcPts val="500"/>
              </a:spcBef>
              <a:spcAft>
                <a:spcPts val="0"/>
              </a:spcAft>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209" name="Google Shape;209;p32"/>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0" name="Google Shape;210;p32"/>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1" name="Google Shape;211;p32"/>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2" name="Shape 212"/>
        <p:cNvGrpSpPr/>
        <p:nvPr/>
      </p:nvGrpSpPr>
      <p:grpSpPr>
        <a:xfrm>
          <a:off x="0" y="0"/>
          <a:ext cx="0" cy="0"/>
          <a:chOff x="0" y="0"/>
          <a:chExt cx="0" cy="0"/>
        </a:xfrm>
      </p:grpSpPr>
      <p:sp>
        <p:nvSpPr>
          <p:cNvPr id="213" name="Google Shape;213;p33"/>
          <p:cNvSpPr txBox="1"/>
          <p:nvPr>
            <p:ph type="title"/>
          </p:nvPr>
        </p:nvSpPr>
        <p:spPr>
          <a:xfrm>
            <a:off x="458694" y="425450"/>
            <a:ext cx="11274600" cy="1325700"/>
          </a:xfrm>
          <a:prstGeom prst="rect">
            <a:avLst/>
          </a:prstGeom>
          <a:noFill/>
          <a:ln>
            <a:noFill/>
          </a:ln>
        </p:spPr>
        <p:txBody>
          <a:bodyPr anchorCtr="0" anchor="ctr" bIns="45700" lIns="91425" spcFirstLastPara="1" rIns="91425" wrap="square" tIns="45700">
            <a:normAutofit/>
          </a:bodyPr>
          <a:lstStyle>
            <a:lvl1pPr lvl="0" rtl="0" algn="l">
              <a:lnSpc>
                <a:spcPct val="10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4" name="Google Shape;214;p33"/>
          <p:cNvSpPr txBox="1"/>
          <p:nvPr>
            <p:ph idx="1" type="body"/>
          </p:nvPr>
        </p:nvSpPr>
        <p:spPr>
          <a:xfrm rot="5400000">
            <a:off x="3998106" y="-1589950"/>
            <a:ext cx="4195800" cy="11274600"/>
          </a:xfrm>
          <a:prstGeom prst="rect">
            <a:avLst/>
          </a:prstGeom>
          <a:noFill/>
          <a:ln>
            <a:noFill/>
          </a:ln>
        </p:spPr>
        <p:txBody>
          <a:bodyPr anchorCtr="0" anchor="t" bIns="45700" lIns="91425" spcFirstLastPara="1" rIns="91425" wrap="square" tIns="45700">
            <a:normAutofit/>
          </a:bodyPr>
          <a:lstStyle>
            <a:lvl1pPr indent="-342900" lvl="0" marL="457200" rtl="0" algn="l">
              <a:lnSpc>
                <a:spcPct val="110000"/>
              </a:lnSpc>
              <a:spcBef>
                <a:spcPts val="1000"/>
              </a:spcBef>
              <a:spcAft>
                <a:spcPts val="0"/>
              </a:spcAft>
              <a:buSzPts val="1800"/>
              <a:buChar char="•"/>
              <a:defRPr/>
            </a:lvl1pPr>
            <a:lvl2pPr indent="-342900" lvl="1" marL="914400" rtl="0" algn="l">
              <a:lnSpc>
                <a:spcPct val="110000"/>
              </a:lnSpc>
              <a:spcBef>
                <a:spcPts val="500"/>
              </a:spcBef>
              <a:spcAft>
                <a:spcPts val="0"/>
              </a:spcAft>
              <a:buSzPts val="1800"/>
              <a:buChar char="•"/>
              <a:defRPr/>
            </a:lvl2pPr>
            <a:lvl3pPr indent="-342900" lvl="2" marL="1371600" rtl="0" algn="l">
              <a:lnSpc>
                <a:spcPct val="110000"/>
              </a:lnSpc>
              <a:spcBef>
                <a:spcPts val="500"/>
              </a:spcBef>
              <a:spcAft>
                <a:spcPts val="0"/>
              </a:spcAft>
              <a:buSzPts val="1800"/>
              <a:buChar char="•"/>
              <a:defRPr/>
            </a:lvl3pPr>
            <a:lvl4pPr indent="-342900" lvl="3" marL="1828800" rtl="0" algn="l">
              <a:lnSpc>
                <a:spcPct val="110000"/>
              </a:lnSpc>
              <a:spcBef>
                <a:spcPts val="500"/>
              </a:spcBef>
              <a:spcAft>
                <a:spcPts val="0"/>
              </a:spcAft>
              <a:buSzPts val="1800"/>
              <a:buChar char="•"/>
              <a:defRPr/>
            </a:lvl4pPr>
            <a:lvl5pPr indent="-342900" lvl="4" marL="2286000" rtl="0" algn="l">
              <a:lnSpc>
                <a:spcPct val="110000"/>
              </a:lnSpc>
              <a:spcBef>
                <a:spcPts val="500"/>
              </a:spcBef>
              <a:spcAft>
                <a:spcPts val="0"/>
              </a:spcAft>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15" name="Google Shape;215;p33"/>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6" name="Google Shape;216;p33"/>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7" name="Google Shape;217;p33"/>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8" name="Shape 218"/>
        <p:cNvGrpSpPr/>
        <p:nvPr/>
      </p:nvGrpSpPr>
      <p:grpSpPr>
        <a:xfrm>
          <a:off x="0" y="0"/>
          <a:ext cx="0" cy="0"/>
          <a:chOff x="0" y="0"/>
          <a:chExt cx="0" cy="0"/>
        </a:xfrm>
      </p:grpSpPr>
      <p:sp>
        <p:nvSpPr>
          <p:cNvPr id="219" name="Google Shape;219;p34"/>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rtl="0" algn="l">
              <a:lnSpc>
                <a:spcPct val="10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0" name="Google Shape;220;p34"/>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rtl="0" algn="l">
              <a:lnSpc>
                <a:spcPct val="110000"/>
              </a:lnSpc>
              <a:spcBef>
                <a:spcPts val="1000"/>
              </a:spcBef>
              <a:spcAft>
                <a:spcPts val="0"/>
              </a:spcAft>
              <a:buSzPts val="1800"/>
              <a:buChar char="•"/>
              <a:defRPr/>
            </a:lvl1pPr>
            <a:lvl2pPr indent="-342900" lvl="1" marL="914400" rtl="0" algn="l">
              <a:lnSpc>
                <a:spcPct val="110000"/>
              </a:lnSpc>
              <a:spcBef>
                <a:spcPts val="500"/>
              </a:spcBef>
              <a:spcAft>
                <a:spcPts val="0"/>
              </a:spcAft>
              <a:buSzPts val="1800"/>
              <a:buChar char="•"/>
              <a:defRPr/>
            </a:lvl2pPr>
            <a:lvl3pPr indent="-342900" lvl="2" marL="1371600" rtl="0" algn="l">
              <a:lnSpc>
                <a:spcPct val="110000"/>
              </a:lnSpc>
              <a:spcBef>
                <a:spcPts val="500"/>
              </a:spcBef>
              <a:spcAft>
                <a:spcPts val="0"/>
              </a:spcAft>
              <a:buSzPts val="1800"/>
              <a:buChar char="•"/>
              <a:defRPr/>
            </a:lvl3pPr>
            <a:lvl4pPr indent="-342900" lvl="3" marL="1828800" rtl="0" algn="l">
              <a:lnSpc>
                <a:spcPct val="110000"/>
              </a:lnSpc>
              <a:spcBef>
                <a:spcPts val="500"/>
              </a:spcBef>
              <a:spcAft>
                <a:spcPts val="0"/>
              </a:spcAft>
              <a:buSzPts val="1800"/>
              <a:buChar char="•"/>
              <a:defRPr/>
            </a:lvl4pPr>
            <a:lvl5pPr indent="-342900" lvl="4" marL="2286000" rtl="0" algn="l">
              <a:lnSpc>
                <a:spcPct val="110000"/>
              </a:lnSpc>
              <a:spcBef>
                <a:spcPts val="500"/>
              </a:spcBef>
              <a:spcAft>
                <a:spcPts val="0"/>
              </a:spcAft>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21" name="Google Shape;221;p34"/>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2" name="Google Shape;222;p34"/>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3" name="Google Shape;223;p34"/>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35"/>
          <p:cNvSpPr txBox="1"/>
          <p:nvPr>
            <p:ph type="title"/>
          </p:nvPr>
        </p:nvSpPr>
        <p:spPr>
          <a:xfrm>
            <a:off x="1154956" y="2861733"/>
            <a:ext cx="8825657" cy="1915647"/>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4000"/>
              <a:buFont typeface="Century Gothic"/>
              <a:buNone/>
              <a:defRPr b="0"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35"/>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600"/>
              <a:buNone/>
              <a:defRPr sz="2000" cap="none">
                <a:solidFill>
                  <a:srgbClr val="86D1D8"/>
                </a:solidFill>
              </a:defRPr>
            </a:lvl1pPr>
            <a:lvl2pPr indent="-228600" lvl="1" marL="914400" algn="l">
              <a:lnSpc>
                <a:spcPct val="100000"/>
              </a:lnSpc>
              <a:spcBef>
                <a:spcPts val="1000"/>
              </a:spcBef>
              <a:spcAft>
                <a:spcPts val="0"/>
              </a:spcAft>
              <a:buSzPts val="1440"/>
              <a:buNone/>
              <a:defRPr sz="1800">
                <a:solidFill>
                  <a:schemeClr val="lt1"/>
                </a:solidFill>
              </a:defRPr>
            </a:lvl2pPr>
            <a:lvl3pPr indent="-228600" lvl="2" marL="1371600" algn="l">
              <a:lnSpc>
                <a:spcPct val="100000"/>
              </a:lnSpc>
              <a:spcBef>
                <a:spcPts val="1000"/>
              </a:spcBef>
              <a:spcAft>
                <a:spcPts val="0"/>
              </a:spcAft>
              <a:buSzPts val="1280"/>
              <a:buNone/>
              <a:defRPr sz="1600">
                <a:solidFill>
                  <a:schemeClr val="lt1"/>
                </a:solidFill>
              </a:defRPr>
            </a:lvl3pPr>
            <a:lvl4pPr indent="-228600" lvl="3" marL="1828800" algn="l">
              <a:lnSpc>
                <a:spcPct val="100000"/>
              </a:lnSpc>
              <a:spcBef>
                <a:spcPts val="1000"/>
              </a:spcBef>
              <a:spcAft>
                <a:spcPts val="0"/>
              </a:spcAft>
              <a:buSzPts val="1120"/>
              <a:buNone/>
              <a:defRPr sz="1400">
                <a:solidFill>
                  <a:schemeClr val="lt1"/>
                </a:solidFill>
              </a:defRPr>
            </a:lvl4pPr>
            <a:lvl5pPr indent="-228600" lvl="4" marL="2286000" algn="l">
              <a:lnSpc>
                <a:spcPct val="100000"/>
              </a:lnSpc>
              <a:spcBef>
                <a:spcPts val="1000"/>
              </a:spcBef>
              <a:spcAft>
                <a:spcPts val="0"/>
              </a:spcAft>
              <a:buSzPts val="1120"/>
              <a:buNone/>
              <a:defRPr sz="1400">
                <a:solidFill>
                  <a:schemeClr val="lt1"/>
                </a:solidFill>
              </a:defRPr>
            </a:lvl5pPr>
            <a:lvl6pPr indent="-228600" lvl="5" marL="2743200" algn="l">
              <a:lnSpc>
                <a:spcPct val="100000"/>
              </a:lnSpc>
              <a:spcBef>
                <a:spcPts val="1000"/>
              </a:spcBef>
              <a:spcAft>
                <a:spcPts val="0"/>
              </a:spcAft>
              <a:buSzPts val="1120"/>
              <a:buNone/>
              <a:defRPr sz="1400">
                <a:solidFill>
                  <a:schemeClr val="lt1"/>
                </a:solidFill>
              </a:defRPr>
            </a:lvl6pPr>
            <a:lvl7pPr indent="-228600" lvl="6" marL="3200400" algn="l">
              <a:lnSpc>
                <a:spcPct val="100000"/>
              </a:lnSpc>
              <a:spcBef>
                <a:spcPts val="1000"/>
              </a:spcBef>
              <a:spcAft>
                <a:spcPts val="0"/>
              </a:spcAft>
              <a:buSzPts val="1120"/>
              <a:buNone/>
              <a:defRPr sz="1400">
                <a:solidFill>
                  <a:schemeClr val="lt1"/>
                </a:solidFill>
              </a:defRPr>
            </a:lvl7pPr>
            <a:lvl8pPr indent="-228600" lvl="7" marL="3657600" algn="l">
              <a:lnSpc>
                <a:spcPct val="100000"/>
              </a:lnSpc>
              <a:spcBef>
                <a:spcPts val="1000"/>
              </a:spcBef>
              <a:spcAft>
                <a:spcPts val="0"/>
              </a:spcAft>
              <a:buSzPts val="1120"/>
              <a:buNone/>
              <a:defRPr sz="1400">
                <a:solidFill>
                  <a:schemeClr val="lt1"/>
                </a:solidFill>
              </a:defRPr>
            </a:lvl8pPr>
            <a:lvl9pPr indent="-228600" lvl="8" marL="4114800" algn="l">
              <a:lnSpc>
                <a:spcPct val="100000"/>
              </a:lnSpc>
              <a:spcBef>
                <a:spcPts val="1000"/>
              </a:spcBef>
              <a:spcAft>
                <a:spcPts val="0"/>
              </a:spcAft>
              <a:buSzPts val="1120"/>
              <a:buNone/>
              <a:defRPr sz="1400">
                <a:solidFill>
                  <a:schemeClr val="lt1"/>
                </a:solidFill>
              </a:defRPr>
            </a:lvl9pPr>
          </a:lstStyle>
          <a:p/>
        </p:txBody>
      </p:sp>
      <p:sp>
        <p:nvSpPr>
          <p:cNvPr id="36" name="Google Shape;36;p3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37" name="Google Shape;37;p3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38" name="Google Shape;38;p3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3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36"/>
          <p:cNvSpPr txBox="1"/>
          <p:nvPr>
            <p:ph idx="1" type="body"/>
          </p:nvPr>
        </p:nvSpPr>
        <p:spPr>
          <a:xfrm>
            <a:off x="1103312" y="2060575"/>
            <a:ext cx="4396339" cy="4195763"/>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sz="1800"/>
            </a:lvl1pPr>
            <a:lvl2pPr indent="-309880" lvl="1" marL="914400" algn="l">
              <a:lnSpc>
                <a:spcPct val="100000"/>
              </a:lnSpc>
              <a:spcBef>
                <a:spcPts val="1000"/>
              </a:spcBef>
              <a:spcAft>
                <a:spcPts val="0"/>
              </a:spcAft>
              <a:buSzPts val="1280"/>
              <a:buChar char="►"/>
              <a:defRPr sz="1600"/>
            </a:lvl2pPr>
            <a:lvl3pPr indent="-299719" lvl="2" marL="1371600" algn="l">
              <a:lnSpc>
                <a:spcPct val="100000"/>
              </a:lnSpc>
              <a:spcBef>
                <a:spcPts val="1000"/>
              </a:spcBef>
              <a:spcAft>
                <a:spcPts val="0"/>
              </a:spcAft>
              <a:buSzPts val="1120"/>
              <a:buChar char="►"/>
              <a:defRPr sz="1400"/>
            </a:lvl3pPr>
            <a:lvl4pPr indent="-289560" lvl="3" marL="1828800" algn="l">
              <a:lnSpc>
                <a:spcPct val="100000"/>
              </a:lnSpc>
              <a:spcBef>
                <a:spcPts val="1000"/>
              </a:spcBef>
              <a:spcAft>
                <a:spcPts val="0"/>
              </a:spcAft>
              <a:buSzPts val="960"/>
              <a:buChar char="►"/>
              <a:defRPr sz="1200"/>
            </a:lvl4pPr>
            <a:lvl5pPr indent="-289560" lvl="4" marL="2286000" algn="l">
              <a:lnSpc>
                <a:spcPct val="100000"/>
              </a:lnSpc>
              <a:spcBef>
                <a:spcPts val="1000"/>
              </a:spcBef>
              <a:spcAft>
                <a:spcPts val="0"/>
              </a:spcAft>
              <a:buSzPts val="960"/>
              <a:buChar char="►"/>
              <a:defRPr sz="1200"/>
            </a:lvl5pPr>
            <a:lvl6pPr indent="-289560" lvl="5" marL="2743200" algn="l">
              <a:lnSpc>
                <a:spcPct val="100000"/>
              </a:lnSpc>
              <a:spcBef>
                <a:spcPts val="1000"/>
              </a:spcBef>
              <a:spcAft>
                <a:spcPts val="0"/>
              </a:spcAft>
              <a:buSzPts val="960"/>
              <a:buChar char="►"/>
              <a:defRPr sz="1200"/>
            </a:lvl6pPr>
            <a:lvl7pPr indent="-289560" lvl="6" marL="3200400" algn="l">
              <a:lnSpc>
                <a:spcPct val="100000"/>
              </a:lnSpc>
              <a:spcBef>
                <a:spcPts val="1000"/>
              </a:spcBef>
              <a:spcAft>
                <a:spcPts val="0"/>
              </a:spcAft>
              <a:buSzPts val="960"/>
              <a:buChar char="►"/>
              <a:defRPr sz="1200"/>
            </a:lvl7pPr>
            <a:lvl8pPr indent="-289559" lvl="7" marL="3657600" algn="l">
              <a:lnSpc>
                <a:spcPct val="100000"/>
              </a:lnSpc>
              <a:spcBef>
                <a:spcPts val="1000"/>
              </a:spcBef>
              <a:spcAft>
                <a:spcPts val="0"/>
              </a:spcAft>
              <a:buSzPts val="960"/>
              <a:buChar char="►"/>
              <a:defRPr sz="1200"/>
            </a:lvl8pPr>
            <a:lvl9pPr indent="-289559" lvl="8" marL="4114800" algn="l">
              <a:lnSpc>
                <a:spcPct val="100000"/>
              </a:lnSpc>
              <a:spcBef>
                <a:spcPts val="1000"/>
              </a:spcBef>
              <a:spcAft>
                <a:spcPts val="0"/>
              </a:spcAft>
              <a:buSzPts val="960"/>
              <a:buChar char="►"/>
              <a:defRPr sz="1200"/>
            </a:lvl9pPr>
          </a:lstStyle>
          <a:p/>
        </p:txBody>
      </p:sp>
      <p:sp>
        <p:nvSpPr>
          <p:cNvPr id="42" name="Google Shape;42;p36"/>
          <p:cNvSpPr txBox="1"/>
          <p:nvPr>
            <p:ph idx="2" type="body"/>
          </p:nvPr>
        </p:nvSpPr>
        <p:spPr>
          <a:xfrm>
            <a:off x="5654493" y="2056092"/>
            <a:ext cx="4396341" cy="4200245"/>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sz="1800"/>
            </a:lvl1pPr>
            <a:lvl2pPr indent="-309880" lvl="1" marL="914400" algn="l">
              <a:lnSpc>
                <a:spcPct val="100000"/>
              </a:lnSpc>
              <a:spcBef>
                <a:spcPts val="1000"/>
              </a:spcBef>
              <a:spcAft>
                <a:spcPts val="0"/>
              </a:spcAft>
              <a:buSzPts val="1280"/>
              <a:buChar char="►"/>
              <a:defRPr sz="1600"/>
            </a:lvl2pPr>
            <a:lvl3pPr indent="-299719" lvl="2" marL="1371600" algn="l">
              <a:lnSpc>
                <a:spcPct val="100000"/>
              </a:lnSpc>
              <a:spcBef>
                <a:spcPts val="1000"/>
              </a:spcBef>
              <a:spcAft>
                <a:spcPts val="0"/>
              </a:spcAft>
              <a:buSzPts val="1120"/>
              <a:buChar char="►"/>
              <a:defRPr sz="1400"/>
            </a:lvl3pPr>
            <a:lvl4pPr indent="-289560" lvl="3" marL="1828800" algn="l">
              <a:lnSpc>
                <a:spcPct val="100000"/>
              </a:lnSpc>
              <a:spcBef>
                <a:spcPts val="1000"/>
              </a:spcBef>
              <a:spcAft>
                <a:spcPts val="0"/>
              </a:spcAft>
              <a:buSzPts val="960"/>
              <a:buChar char="►"/>
              <a:defRPr sz="1200"/>
            </a:lvl4pPr>
            <a:lvl5pPr indent="-289560" lvl="4" marL="2286000" algn="l">
              <a:lnSpc>
                <a:spcPct val="100000"/>
              </a:lnSpc>
              <a:spcBef>
                <a:spcPts val="1000"/>
              </a:spcBef>
              <a:spcAft>
                <a:spcPts val="0"/>
              </a:spcAft>
              <a:buSzPts val="960"/>
              <a:buChar char="►"/>
              <a:defRPr sz="1200"/>
            </a:lvl5pPr>
            <a:lvl6pPr indent="-289560" lvl="5" marL="2743200" algn="l">
              <a:lnSpc>
                <a:spcPct val="100000"/>
              </a:lnSpc>
              <a:spcBef>
                <a:spcPts val="1000"/>
              </a:spcBef>
              <a:spcAft>
                <a:spcPts val="0"/>
              </a:spcAft>
              <a:buSzPts val="960"/>
              <a:buChar char="►"/>
              <a:defRPr sz="1200"/>
            </a:lvl6pPr>
            <a:lvl7pPr indent="-289560" lvl="6" marL="3200400" algn="l">
              <a:lnSpc>
                <a:spcPct val="100000"/>
              </a:lnSpc>
              <a:spcBef>
                <a:spcPts val="1000"/>
              </a:spcBef>
              <a:spcAft>
                <a:spcPts val="0"/>
              </a:spcAft>
              <a:buSzPts val="960"/>
              <a:buChar char="►"/>
              <a:defRPr sz="1200"/>
            </a:lvl7pPr>
            <a:lvl8pPr indent="-289559" lvl="7" marL="3657600" algn="l">
              <a:lnSpc>
                <a:spcPct val="100000"/>
              </a:lnSpc>
              <a:spcBef>
                <a:spcPts val="1000"/>
              </a:spcBef>
              <a:spcAft>
                <a:spcPts val="0"/>
              </a:spcAft>
              <a:buSzPts val="960"/>
              <a:buChar char="►"/>
              <a:defRPr sz="1200"/>
            </a:lvl8pPr>
            <a:lvl9pPr indent="-289559" lvl="8" marL="4114800" algn="l">
              <a:lnSpc>
                <a:spcPct val="100000"/>
              </a:lnSpc>
              <a:spcBef>
                <a:spcPts val="1000"/>
              </a:spcBef>
              <a:spcAft>
                <a:spcPts val="0"/>
              </a:spcAft>
              <a:buSzPts val="960"/>
              <a:buChar char="►"/>
              <a:defRPr sz="1200"/>
            </a:lvl9pPr>
          </a:lstStyle>
          <a:p/>
        </p:txBody>
      </p:sp>
      <p:sp>
        <p:nvSpPr>
          <p:cNvPr id="43" name="Google Shape;43;p3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44" name="Google Shape;44;p3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45" name="Google Shape;45;p3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3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2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7"/>
          <p:cNvSpPr txBox="1"/>
          <p:nvPr>
            <p:ph idx="1" type="body"/>
          </p:nvPr>
        </p:nvSpPr>
        <p:spPr>
          <a:xfrm>
            <a:off x="1103313" y="1905000"/>
            <a:ext cx="4396338"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49" name="Google Shape;49;p37"/>
          <p:cNvSpPr txBox="1"/>
          <p:nvPr>
            <p:ph idx="2" type="body"/>
          </p:nvPr>
        </p:nvSpPr>
        <p:spPr>
          <a:xfrm>
            <a:off x="1103312"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sz="1800"/>
            </a:lvl1pPr>
            <a:lvl2pPr indent="-309880" lvl="1" marL="914400" algn="l">
              <a:lnSpc>
                <a:spcPct val="100000"/>
              </a:lnSpc>
              <a:spcBef>
                <a:spcPts val="1000"/>
              </a:spcBef>
              <a:spcAft>
                <a:spcPts val="0"/>
              </a:spcAft>
              <a:buSzPts val="1280"/>
              <a:buChar char="►"/>
              <a:defRPr sz="1600"/>
            </a:lvl2pPr>
            <a:lvl3pPr indent="-299719" lvl="2" marL="1371600" algn="l">
              <a:lnSpc>
                <a:spcPct val="100000"/>
              </a:lnSpc>
              <a:spcBef>
                <a:spcPts val="1000"/>
              </a:spcBef>
              <a:spcAft>
                <a:spcPts val="0"/>
              </a:spcAft>
              <a:buSzPts val="1120"/>
              <a:buChar char="►"/>
              <a:defRPr sz="1400"/>
            </a:lvl3pPr>
            <a:lvl4pPr indent="-289560" lvl="3" marL="1828800" algn="l">
              <a:lnSpc>
                <a:spcPct val="100000"/>
              </a:lnSpc>
              <a:spcBef>
                <a:spcPts val="1000"/>
              </a:spcBef>
              <a:spcAft>
                <a:spcPts val="0"/>
              </a:spcAft>
              <a:buSzPts val="960"/>
              <a:buChar char="►"/>
              <a:defRPr sz="1200"/>
            </a:lvl4pPr>
            <a:lvl5pPr indent="-289560" lvl="4" marL="2286000" algn="l">
              <a:lnSpc>
                <a:spcPct val="100000"/>
              </a:lnSpc>
              <a:spcBef>
                <a:spcPts val="1000"/>
              </a:spcBef>
              <a:spcAft>
                <a:spcPts val="0"/>
              </a:spcAft>
              <a:buSzPts val="960"/>
              <a:buChar char="►"/>
              <a:defRPr sz="1200"/>
            </a:lvl5pPr>
            <a:lvl6pPr indent="-289560" lvl="5" marL="2743200" algn="l">
              <a:lnSpc>
                <a:spcPct val="100000"/>
              </a:lnSpc>
              <a:spcBef>
                <a:spcPts val="1000"/>
              </a:spcBef>
              <a:spcAft>
                <a:spcPts val="0"/>
              </a:spcAft>
              <a:buSzPts val="960"/>
              <a:buChar char="►"/>
              <a:defRPr sz="1200"/>
            </a:lvl6pPr>
            <a:lvl7pPr indent="-289560" lvl="6" marL="3200400" algn="l">
              <a:lnSpc>
                <a:spcPct val="100000"/>
              </a:lnSpc>
              <a:spcBef>
                <a:spcPts val="1000"/>
              </a:spcBef>
              <a:spcAft>
                <a:spcPts val="0"/>
              </a:spcAft>
              <a:buSzPts val="960"/>
              <a:buChar char="►"/>
              <a:defRPr sz="1200"/>
            </a:lvl7pPr>
            <a:lvl8pPr indent="-289559" lvl="7" marL="3657600" algn="l">
              <a:lnSpc>
                <a:spcPct val="100000"/>
              </a:lnSpc>
              <a:spcBef>
                <a:spcPts val="1000"/>
              </a:spcBef>
              <a:spcAft>
                <a:spcPts val="0"/>
              </a:spcAft>
              <a:buSzPts val="960"/>
              <a:buChar char="►"/>
              <a:defRPr sz="1200"/>
            </a:lvl8pPr>
            <a:lvl9pPr indent="-289559" lvl="8" marL="4114800" algn="l">
              <a:lnSpc>
                <a:spcPct val="100000"/>
              </a:lnSpc>
              <a:spcBef>
                <a:spcPts val="1000"/>
              </a:spcBef>
              <a:spcAft>
                <a:spcPts val="0"/>
              </a:spcAft>
              <a:buSzPts val="960"/>
              <a:buChar char="►"/>
              <a:defRPr sz="1200"/>
            </a:lvl9pPr>
          </a:lstStyle>
          <a:p/>
        </p:txBody>
      </p:sp>
      <p:sp>
        <p:nvSpPr>
          <p:cNvPr id="50" name="Google Shape;50;p37"/>
          <p:cNvSpPr txBox="1"/>
          <p:nvPr>
            <p:ph idx="3" type="body"/>
          </p:nvPr>
        </p:nvSpPr>
        <p:spPr>
          <a:xfrm>
            <a:off x="5654495" y="1905000"/>
            <a:ext cx="4396339"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51" name="Google Shape;51;p37"/>
          <p:cNvSpPr txBox="1"/>
          <p:nvPr>
            <p:ph idx="4" type="body"/>
          </p:nvPr>
        </p:nvSpPr>
        <p:spPr>
          <a:xfrm>
            <a:off x="5654495"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sz="1800"/>
            </a:lvl1pPr>
            <a:lvl2pPr indent="-309880" lvl="1" marL="914400" algn="l">
              <a:lnSpc>
                <a:spcPct val="100000"/>
              </a:lnSpc>
              <a:spcBef>
                <a:spcPts val="1000"/>
              </a:spcBef>
              <a:spcAft>
                <a:spcPts val="0"/>
              </a:spcAft>
              <a:buSzPts val="1280"/>
              <a:buChar char="►"/>
              <a:defRPr sz="1600"/>
            </a:lvl2pPr>
            <a:lvl3pPr indent="-299719" lvl="2" marL="1371600" algn="l">
              <a:lnSpc>
                <a:spcPct val="100000"/>
              </a:lnSpc>
              <a:spcBef>
                <a:spcPts val="1000"/>
              </a:spcBef>
              <a:spcAft>
                <a:spcPts val="0"/>
              </a:spcAft>
              <a:buSzPts val="1120"/>
              <a:buChar char="►"/>
              <a:defRPr sz="1400"/>
            </a:lvl3pPr>
            <a:lvl4pPr indent="-289560" lvl="3" marL="1828800" algn="l">
              <a:lnSpc>
                <a:spcPct val="100000"/>
              </a:lnSpc>
              <a:spcBef>
                <a:spcPts val="1000"/>
              </a:spcBef>
              <a:spcAft>
                <a:spcPts val="0"/>
              </a:spcAft>
              <a:buSzPts val="960"/>
              <a:buChar char="►"/>
              <a:defRPr sz="1200"/>
            </a:lvl4pPr>
            <a:lvl5pPr indent="-289560" lvl="4" marL="2286000" algn="l">
              <a:lnSpc>
                <a:spcPct val="100000"/>
              </a:lnSpc>
              <a:spcBef>
                <a:spcPts val="1000"/>
              </a:spcBef>
              <a:spcAft>
                <a:spcPts val="0"/>
              </a:spcAft>
              <a:buSzPts val="960"/>
              <a:buChar char="►"/>
              <a:defRPr sz="1200"/>
            </a:lvl5pPr>
            <a:lvl6pPr indent="-289560" lvl="5" marL="2743200" algn="l">
              <a:lnSpc>
                <a:spcPct val="100000"/>
              </a:lnSpc>
              <a:spcBef>
                <a:spcPts val="1000"/>
              </a:spcBef>
              <a:spcAft>
                <a:spcPts val="0"/>
              </a:spcAft>
              <a:buSzPts val="960"/>
              <a:buChar char="►"/>
              <a:defRPr sz="1200"/>
            </a:lvl6pPr>
            <a:lvl7pPr indent="-289560" lvl="6" marL="3200400" algn="l">
              <a:lnSpc>
                <a:spcPct val="100000"/>
              </a:lnSpc>
              <a:spcBef>
                <a:spcPts val="1000"/>
              </a:spcBef>
              <a:spcAft>
                <a:spcPts val="0"/>
              </a:spcAft>
              <a:buSzPts val="960"/>
              <a:buChar char="►"/>
              <a:defRPr sz="1200"/>
            </a:lvl7pPr>
            <a:lvl8pPr indent="-289559" lvl="7" marL="3657600" algn="l">
              <a:lnSpc>
                <a:spcPct val="100000"/>
              </a:lnSpc>
              <a:spcBef>
                <a:spcPts val="1000"/>
              </a:spcBef>
              <a:spcAft>
                <a:spcPts val="0"/>
              </a:spcAft>
              <a:buSzPts val="960"/>
              <a:buChar char="►"/>
              <a:defRPr sz="1200"/>
            </a:lvl8pPr>
            <a:lvl9pPr indent="-289559" lvl="8" marL="4114800" algn="l">
              <a:lnSpc>
                <a:spcPct val="100000"/>
              </a:lnSpc>
              <a:spcBef>
                <a:spcPts val="1000"/>
              </a:spcBef>
              <a:spcAft>
                <a:spcPts val="0"/>
              </a:spcAft>
              <a:buSzPts val="960"/>
              <a:buChar char="►"/>
              <a:defRPr sz="1200"/>
            </a:lvl9pPr>
          </a:lstStyle>
          <a:p/>
        </p:txBody>
      </p:sp>
      <p:sp>
        <p:nvSpPr>
          <p:cNvPr id="52" name="Google Shape;52;p3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53" name="Google Shape;53;p3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54" name="Google Shape;54;p3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38"/>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3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58" name="Google Shape;58;p3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59" name="Google Shape;59;p3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3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62" name="Google Shape;62;p3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63" name="Google Shape;63;p3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40"/>
          <p:cNvSpPr txBox="1"/>
          <p:nvPr>
            <p:ph type="title"/>
          </p:nvPr>
        </p:nvSpPr>
        <p:spPr>
          <a:xfrm>
            <a:off x="1154953" y="1447800"/>
            <a:ext cx="3401064" cy="14478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2400"/>
              <a:buFont typeface="Century Gothic"/>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40"/>
          <p:cNvSpPr txBox="1"/>
          <p:nvPr>
            <p:ph idx="1" type="body"/>
          </p:nvPr>
        </p:nvSpPr>
        <p:spPr>
          <a:xfrm>
            <a:off x="4784616" y="1447800"/>
            <a:ext cx="5195997" cy="4572000"/>
          </a:xfrm>
          <a:prstGeom prst="rect">
            <a:avLst/>
          </a:prstGeom>
          <a:noFill/>
          <a:ln>
            <a:noFill/>
          </a:ln>
        </p:spPr>
        <p:txBody>
          <a:bodyPr anchorCtr="0" anchor="ctr" bIns="45700" lIns="91425" spcFirstLastPara="1" rIns="91425" wrap="square" tIns="45700">
            <a:normAutofit/>
          </a:bodyPr>
          <a:lstStyle>
            <a:lvl1pPr indent="-330200" lvl="0" marL="457200" algn="l">
              <a:lnSpc>
                <a:spcPct val="100000"/>
              </a:lnSpc>
              <a:spcBef>
                <a:spcPts val="1000"/>
              </a:spcBef>
              <a:spcAft>
                <a:spcPts val="0"/>
              </a:spcAft>
              <a:buSzPts val="1600"/>
              <a:buChar char="►"/>
              <a:defRPr sz="2000"/>
            </a:lvl1pPr>
            <a:lvl2pPr indent="-320040" lvl="1" marL="914400" algn="l">
              <a:lnSpc>
                <a:spcPct val="100000"/>
              </a:lnSpc>
              <a:spcBef>
                <a:spcPts val="1000"/>
              </a:spcBef>
              <a:spcAft>
                <a:spcPts val="0"/>
              </a:spcAft>
              <a:buSzPts val="1440"/>
              <a:buChar char="►"/>
              <a:defRPr sz="1800"/>
            </a:lvl2pPr>
            <a:lvl3pPr indent="-309880" lvl="2" marL="1371600" algn="l">
              <a:lnSpc>
                <a:spcPct val="100000"/>
              </a:lnSpc>
              <a:spcBef>
                <a:spcPts val="1000"/>
              </a:spcBef>
              <a:spcAft>
                <a:spcPts val="0"/>
              </a:spcAft>
              <a:buSzPts val="1280"/>
              <a:buChar char="►"/>
              <a:defRPr sz="1600"/>
            </a:lvl3pPr>
            <a:lvl4pPr indent="-299719" lvl="3" marL="1828800" algn="l">
              <a:lnSpc>
                <a:spcPct val="100000"/>
              </a:lnSpc>
              <a:spcBef>
                <a:spcPts val="1000"/>
              </a:spcBef>
              <a:spcAft>
                <a:spcPts val="0"/>
              </a:spcAft>
              <a:buSzPts val="1120"/>
              <a:buChar char="►"/>
              <a:defRPr sz="1400"/>
            </a:lvl4pPr>
            <a:lvl5pPr indent="-299720" lvl="4" marL="2286000" algn="l">
              <a:lnSpc>
                <a:spcPct val="100000"/>
              </a:lnSpc>
              <a:spcBef>
                <a:spcPts val="1000"/>
              </a:spcBef>
              <a:spcAft>
                <a:spcPts val="0"/>
              </a:spcAft>
              <a:buSzPts val="1120"/>
              <a:buChar char="►"/>
              <a:defRPr sz="1400"/>
            </a:lvl5pPr>
            <a:lvl6pPr indent="-299720" lvl="5" marL="2743200" algn="l">
              <a:lnSpc>
                <a:spcPct val="100000"/>
              </a:lnSpc>
              <a:spcBef>
                <a:spcPts val="1000"/>
              </a:spcBef>
              <a:spcAft>
                <a:spcPts val="0"/>
              </a:spcAft>
              <a:buSzPts val="1120"/>
              <a:buChar char="►"/>
              <a:defRPr sz="1400"/>
            </a:lvl6pPr>
            <a:lvl7pPr indent="-299720" lvl="6" marL="3200400" algn="l">
              <a:lnSpc>
                <a:spcPct val="100000"/>
              </a:lnSpc>
              <a:spcBef>
                <a:spcPts val="1000"/>
              </a:spcBef>
              <a:spcAft>
                <a:spcPts val="0"/>
              </a:spcAft>
              <a:buSzPts val="1120"/>
              <a:buChar char="►"/>
              <a:defRPr sz="1400"/>
            </a:lvl7pPr>
            <a:lvl8pPr indent="-299720" lvl="7" marL="3657600" algn="l">
              <a:lnSpc>
                <a:spcPct val="100000"/>
              </a:lnSpc>
              <a:spcBef>
                <a:spcPts val="1000"/>
              </a:spcBef>
              <a:spcAft>
                <a:spcPts val="0"/>
              </a:spcAft>
              <a:buSzPts val="1120"/>
              <a:buChar char="►"/>
              <a:defRPr sz="1400"/>
            </a:lvl8pPr>
            <a:lvl9pPr indent="-299720" lvl="8" marL="4114800" algn="l">
              <a:lnSpc>
                <a:spcPct val="100000"/>
              </a:lnSpc>
              <a:spcBef>
                <a:spcPts val="1000"/>
              </a:spcBef>
              <a:spcAft>
                <a:spcPts val="0"/>
              </a:spcAft>
              <a:buSzPts val="1120"/>
              <a:buChar char="►"/>
              <a:defRPr sz="1400"/>
            </a:lvl9pPr>
          </a:lstStyle>
          <a:p/>
        </p:txBody>
      </p:sp>
      <p:sp>
        <p:nvSpPr>
          <p:cNvPr id="67" name="Google Shape;67;p40"/>
          <p:cNvSpPr txBox="1"/>
          <p:nvPr>
            <p:ph idx="2" type="body"/>
          </p:nvPr>
        </p:nvSpPr>
        <p:spPr>
          <a:xfrm>
            <a:off x="1154953" y="3129280"/>
            <a:ext cx="3401063" cy="2895599"/>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68" name="Google Shape;68;p4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69" name="Google Shape;69;p4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70" name="Google Shape;70;p4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41"/>
          <p:cNvSpPr txBox="1"/>
          <p:nvPr>
            <p:ph type="title"/>
          </p:nvPr>
        </p:nvSpPr>
        <p:spPr>
          <a:xfrm>
            <a:off x="1153907" y="1854192"/>
            <a:ext cx="5092906" cy="157480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2"/>
              </a:buClr>
              <a:buSzPts val="3600"/>
              <a:buFont typeface="Century Gothic"/>
              <a:buNone/>
              <a:defRPr b="0" sz="3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41"/>
          <p:cNvSpPr/>
          <p:nvPr>
            <p:ph idx="2" type="pic"/>
          </p:nvPr>
        </p:nvSpPr>
        <p:spPr>
          <a:xfrm>
            <a:off x="6949546" y="1143000"/>
            <a:ext cx="3200400" cy="4572000"/>
          </a:xfrm>
          <a:prstGeom prst="roundRect">
            <a:avLst>
              <a:gd fmla="val 1858" name="adj"/>
            </a:avLst>
          </a:prstGeom>
          <a:noFill/>
          <a:ln>
            <a:noFill/>
          </a:ln>
          <a:effectLst>
            <a:outerShdw blurRad="50800" rotWithShape="0" algn="tl" dir="5400000" dist="50800">
              <a:srgbClr val="000000">
                <a:alpha val="42352"/>
              </a:srgbClr>
            </a:outerShdw>
          </a:effectLst>
        </p:spPr>
        <p:txBody>
          <a:bodyPr anchorCtr="0" anchor="t" bIns="45700" lIns="91425" spcFirstLastPara="1" rIns="91425" wrap="square" tIns="45700">
            <a:noAutofit/>
          </a:bodyPr>
          <a:lstStyle>
            <a:lvl1pPr lvl="0" marR="0" rtl="0" algn="ctr">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lnSpc>
                <a:spcPct val="100000"/>
              </a:lnSpc>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74" name="Google Shape;74;p41"/>
          <p:cNvSpPr txBox="1"/>
          <p:nvPr>
            <p:ph idx="1" type="body"/>
          </p:nvPr>
        </p:nvSpPr>
        <p:spPr>
          <a:xfrm>
            <a:off x="1154954" y="3657600"/>
            <a:ext cx="5084979" cy="13716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75" name="Google Shape;75;p4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76" name="Google Shape;76;p4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1400"/>
              <a:buFont typeface="Century Gothic"/>
              <a:buNone/>
              <a:defRPr/>
            </a:lvl1pPr>
            <a:lvl2pPr lvl="1" algn="l">
              <a:spcBef>
                <a:spcPts val="0"/>
              </a:spcBef>
              <a:spcAft>
                <a:spcPts val="0"/>
              </a:spcAft>
              <a:buClr>
                <a:schemeClr val="lt1"/>
              </a:buClr>
              <a:buSzPts val="1400"/>
              <a:buFont typeface="Century Gothic"/>
              <a:buNone/>
              <a:defRPr/>
            </a:lvl2pPr>
            <a:lvl3pPr lvl="2" algn="l">
              <a:spcBef>
                <a:spcPts val="0"/>
              </a:spcBef>
              <a:spcAft>
                <a:spcPts val="0"/>
              </a:spcAft>
              <a:buClr>
                <a:schemeClr val="lt1"/>
              </a:buClr>
              <a:buSzPts val="1400"/>
              <a:buFont typeface="Century Gothic"/>
              <a:buNone/>
              <a:defRPr/>
            </a:lvl3pPr>
            <a:lvl4pPr lvl="3" algn="l">
              <a:spcBef>
                <a:spcPts val="0"/>
              </a:spcBef>
              <a:spcAft>
                <a:spcPts val="0"/>
              </a:spcAft>
              <a:buClr>
                <a:schemeClr val="lt1"/>
              </a:buClr>
              <a:buSzPts val="1400"/>
              <a:buFont typeface="Century Gothic"/>
              <a:buNone/>
              <a:defRPr/>
            </a:lvl4pPr>
            <a:lvl5pPr lvl="4" algn="l">
              <a:spcBef>
                <a:spcPts val="0"/>
              </a:spcBef>
              <a:spcAft>
                <a:spcPts val="0"/>
              </a:spcAft>
              <a:buClr>
                <a:schemeClr val="lt1"/>
              </a:buClr>
              <a:buSzPts val="1400"/>
              <a:buFont typeface="Century Gothic"/>
              <a:buNone/>
              <a:defRPr/>
            </a:lvl5pPr>
            <a:lvl6pPr lvl="5" algn="l">
              <a:spcBef>
                <a:spcPts val="0"/>
              </a:spcBef>
              <a:spcAft>
                <a:spcPts val="0"/>
              </a:spcAft>
              <a:buClr>
                <a:schemeClr val="lt1"/>
              </a:buClr>
              <a:buSzPts val="1400"/>
              <a:buFont typeface="Century Gothic"/>
              <a:buNone/>
              <a:defRPr/>
            </a:lvl6pPr>
            <a:lvl7pPr lvl="6" algn="l">
              <a:spcBef>
                <a:spcPts val="0"/>
              </a:spcBef>
              <a:spcAft>
                <a:spcPts val="0"/>
              </a:spcAft>
              <a:buClr>
                <a:schemeClr val="lt1"/>
              </a:buClr>
              <a:buSzPts val="1400"/>
              <a:buFont typeface="Century Gothic"/>
              <a:buNone/>
              <a:defRPr/>
            </a:lvl7pPr>
            <a:lvl8pPr lvl="7" algn="l">
              <a:spcBef>
                <a:spcPts val="0"/>
              </a:spcBef>
              <a:spcAft>
                <a:spcPts val="0"/>
              </a:spcAft>
              <a:buClr>
                <a:schemeClr val="lt1"/>
              </a:buClr>
              <a:buSzPts val="1400"/>
              <a:buFont typeface="Century Gothic"/>
              <a:buNone/>
              <a:defRPr/>
            </a:lvl8pPr>
            <a:lvl9pPr lvl="8" algn="l">
              <a:spcBef>
                <a:spcPts val="0"/>
              </a:spcBef>
              <a:spcAft>
                <a:spcPts val="0"/>
              </a:spcAft>
              <a:buClr>
                <a:schemeClr val="lt1"/>
              </a:buClr>
              <a:buSzPts val="1400"/>
              <a:buFont typeface="Century Gothic"/>
              <a:buNone/>
              <a:defRPr/>
            </a:lvl9pPr>
          </a:lstStyle>
          <a:p/>
        </p:txBody>
      </p:sp>
      <p:sp>
        <p:nvSpPr>
          <p:cNvPr id="77" name="Google Shape;77;p4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5.xml"/><Relationship Id="rId11" Type="http://schemas.openxmlformats.org/officeDocument/2006/relationships/slideLayout" Target="../slideLayouts/slideLayout6.xml"/><Relationship Id="rId22" Type="http://schemas.openxmlformats.org/officeDocument/2006/relationships/slideLayout" Target="../slideLayouts/slideLayout17.xml"/><Relationship Id="rId10" Type="http://schemas.openxmlformats.org/officeDocument/2006/relationships/slideLayout" Target="../slideLayouts/slideLayout5.xml"/><Relationship Id="rId21" Type="http://schemas.openxmlformats.org/officeDocument/2006/relationships/slideLayout" Target="../slideLayouts/slideLayout16.xml"/><Relationship Id="rId13" Type="http://schemas.openxmlformats.org/officeDocument/2006/relationships/slideLayout" Target="../slideLayouts/slideLayout8.xml"/><Relationship Id="rId12" Type="http://schemas.openxmlformats.org/officeDocument/2006/relationships/slideLayout" Target="../slideLayouts/slideLayout7.xml"/><Relationship Id="rId23" Type="http://schemas.openxmlformats.org/officeDocument/2006/relationships/theme" Target="../theme/theme3.xml"/><Relationship Id="rId1" Type="http://schemas.openxmlformats.org/officeDocument/2006/relationships/image" Target="../media/image3.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4.png"/><Relationship Id="rId9" Type="http://schemas.openxmlformats.org/officeDocument/2006/relationships/slideLayout" Target="../slideLayouts/slideLayout4.xml"/><Relationship Id="rId15" Type="http://schemas.openxmlformats.org/officeDocument/2006/relationships/slideLayout" Target="../slideLayouts/slideLayout10.xml"/><Relationship Id="rId14" Type="http://schemas.openxmlformats.org/officeDocument/2006/relationships/slideLayout" Target="../slideLayouts/slideLayout9.xml"/><Relationship Id="rId17" Type="http://schemas.openxmlformats.org/officeDocument/2006/relationships/slideLayout" Target="../slideLayouts/slideLayout12.xml"/><Relationship Id="rId16" Type="http://schemas.openxmlformats.org/officeDocument/2006/relationships/slideLayout" Target="../slideLayouts/slideLayout11.xml"/><Relationship Id="rId5" Type="http://schemas.openxmlformats.org/officeDocument/2006/relationships/image" Target="../media/image6.png"/><Relationship Id="rId19" Type="http://schemas.openxmlformats.org/officeDocument/2006/relationships/slideLayout" Target="../slideLayouts/slideLayout14.xml"/><Relationship Id="rId6" Type="http://schemas.openxmlformats.org/officeDocument/2006/relationships/slideLayout" Target="../slideLayouts/slideLayout1.xml"/><Relationship Id="rId18" Type="http://schemas.openxmlformats.org/officeDocument/2006/relationships/slideLayout" Target="../slideLayouts/slideLayout13.xml"/><Relationship Id="rId7" Type="http://schemas.openxmlformats.org/officeDocument/2006/relationships/slideLayout" Target="../slideLayouts/slideLayout2.xml"/><Relationship Id="rId8"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3" Type="http://schemas.openxmlformats.org/officeDocument/2006/relationships/theme" Target="../theme/theme1.xml"/><Relationship Id="rId12" Type="http://schemas.openxmlformats.org/officeDocument/2006/relationships/slideLayout" Target="../slideLayouts/slideLayout28.xml"/><Relationship Id="rId1" Type="http://schemas.openxmlformats.org/officeDocument/2006/relationships/image" Target="../media/image5.png"/><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pic>
        <p:nvPicPr>
          <p:cNvPr id="10" name="Google Shape;10;p20"/>
          <p:cNvPicPr preferRelativeResize="0"/>
          <p:nvPr/>
        </p:nvPicPr>
        <p:blipFill rotWithShape="1">
          <a:blip r:embed="rId2">
            <a:alphaModFix/>
          </a:blip>
          <a:srcRect b="0" l="3613" r="0" t="0"/>
          <a:stretch/>
        </p:blipFill>
        <p:spPr>
          <a:xfrm>
            <a:off x="0" y="2669685"/>
            <a:ext cx="4037012" cy="4188315"/>
          </a:xfrm>
          <a:prstGeom prst="rect">
            <a:avLst/>
          </a:prstGeom>
          <a:noFill/>
          <a:ln>
            <a:noFill/>
          </a:ln>
        </p:spPr>
      </p:pic>
      <p:pic>
        <p:nvPicPr>
          <p:cNvPr id="11" name="Google Shape;11;p20"/>
          <p:cNvPicPr preferRelativeResize="0"/>
          <p:nvPr/>
        </p:nvPicPr>
        <p:blipFill rotWithShape="1">
          <a:blip r:embed="rId3">
            <a:alphaModFix/>
          </a:blip>
          <a:srcRect b="0" l="35640" r="0" t="0"/>
          <a:stretch/>
        </p:blipFill>
        <p:spPr>
          <a:xfrm>
            <a:off x="0" y="2892347"/>
            <a:ext cx="1522412" cy="2365453"/>
          </a:xfrm>
          <a:prstGeom prst="rect">
            <a:avLst/>
          </a:prstGeom>
          <a:noFill/>
          <a:ln>
            <a:noFill/>
          </a:ln>
        </p:spPr>
      </p:pic>
      <p:sp>
        <p:nvSpPr>
          <p:cNvPr id="12" name="Google Shape;12;p20"/>
          <p:cNvSpPr/>
          <p:nvPr/>
        </p:nvSpPr>
        <p:spPr>
          <a:xfrm>
            <a:off x="8609012" y="1676400"/>
            <a:ext cx="2819400" cy="2819400"/>
          </a:xfrm>
          <a:prstGeom prst="ellipse">
            <a:avLst/>
          </a:prstGeom>
          <a:gradFill>
            <a:gsLst>
              <a:gs pos="0">
                <a:srgbClr val="4CB9C3">
                  <a:alpha val="6274"/>
                </a:srgbClr>
              </a:gs>
              <a:gs pos="36000">
                <a:srgbClr val="4CB9C3">
                  <a:alpha val="5490"/>
                </a:srgbClr>
              </a:gs>
              <a:gs pos="69000">
                <a:srgbClr val="4CB9C3">
                  <a:alpha val="0"/>
                </a:srgbClr>
              </a:gs>
              <a:gs pos="100000">
                <a:srgbClr val="4CB9C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13" name="Google Shape;13;p20"/>
          <p:cNvPicPr preferRelativeResize="0"/>
          <p:nvPr/>
        </p:nvPicPr>
        <p:blipFill rotWithShape="1">
          <a:blip r:embed="rId4">
            <a:alphaModFix/>
          </a:blip>
          <a:srcRect b="0" l="0" r="0" t="28812"/>
          <a:stretch/>
        </p:blipFill>
        <p:spPr>
          <a:xfrm>
            <a:off x="7999412" y="0"/>
            <a:ext cx="1603387" cy="1141407"/>
          </a:xfrm>
          <a:prstGeom prst="rect">
            <a:avLst/>
          </a:prstGeom>
          <a:noFill/>
          <a:ln>
            <a:noFill/>
          </a:ln>
        </p:spPr>
      </p:pic>
      <p:pic>
        <p:nvPicPr>
          <p:cNvPr id="14" name="Google Shape;14;p20"/>
          <p:cNvPicPr preferRelativeResize="0"/>
          <p:nvPr/>
        </p:nvPicPr>
        <p:blipFill rotWithShape="1">
          <a:blip r:embed="rId5">
            <a:alphaModFix/>
          </a:blip>
          <a:srcRect b="23320" l="0" r="0" t="0"/>
          <a:stretch/>
        </p:blipFill>
        <p:spPr>
          <a:xfrm>
            <a:off x="8605878" y="6096000"/>
            <a:ext cx="993734" cy="762000"/>
          </a:xfrm>
          <a:prstGeom prst="rect">
            <a:avLst/>
          </a:prstGeom>
          <a:noFill/>
          <a:ln>
            <a:noFill/>
          </a:ln>
        </p:spPr>
      </p:pic>
      <p:sp>
        <p:nvSpPr>
          <p:cNvPr id="15" name="Google Shape;15;p2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313"/>
              </a:srgbClr>
            </a:outerShdw>
          </a:effectLst>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6" name="Google Shape;16;p20"/>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9pPr>
          </a:lstStyle>
          <a:p/>
        </p:txBody>
      </p:sp>
      <p:sp>
        <p:nvSpPr>
          <p:cNvPr id="17" name="Google Shape;17;p20"/>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30200" lvl="0" marL="457200" marR="0" rtl="0" algn="l">
              <a:lnSpc>
                <a:spcPct val="100000"/>
              </a:lnSpc>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lnSpc>
                <a:spcPct val="100000"/>
              </a:lnSpc>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lnSpc>
                <a:spcPct val="100000"/>
              </a:lnSpc>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8" name="Google Shape;18;p2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1"/>
              </a:buClr>
              <a:buSzPts val="1400"/>
              <a:buFont typeface="Century Gothic"/>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9pPr>
          </a:lstStyle>
          <a:p/>
        </p:txBody>
      </p:sp>
      <p:sp>
        <p:nvSpPr>
          <p:cNvPr id="19" name="Google Shape;19;p2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1"/>
              </a:buClr>
              <a:buSzPts val="1400"/>
              <a:buFont typeface="Century Gothic"/>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Clr>
                <a:schemeClr val="lt1"/>
              </a:buClr>
              <a:buSzPts val="1400"/>
              <a:buFont typeface="Century Gothic"/>
              <a:buNone/>
              <a:defRPr b="0" i="0" sz="1800" u="none" cap="none" strike="noStrike">
                <a:solidFill>
                  <a:schemeClr val="lt1"/>
                </a:solidFill>
                <a:latin typeface="Century Gothic"/>
                <a:ea typeface="Century Gothic"/>
                <a:cs typeface="Century Gothic"/>
                <a:sym typeface="Century Gothic"/>
              </a:defRPr>
            </a:lvl9pPr>
          </a:lstStyle>
          <a:p/>
        </p:txBody>
      </p:sp>
      <p:sp>
        <p:nvSpPr>
          <p:cNvPr id="20" name="Google Shape;20;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spcAft>
                <a:spcPts val="0"/>
              </a:spcAft>
              <a:buClr>
                <a:schemeClr val="lt1"/>
              </a:buClr>
              <a:buSzPts val="2800"/>
              <a:buFont typeface="Century Gothic"/>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 id="2147483661" r:id="rId18"/>
    <p:sldLayoutId id="2147483662" r:id="rId19"/>
    <p:sldLayoutId id="2147483663" r:id="rId20"/>
    <p:sldLayoutId id="2147483664" r:id="rId21"/>
    <p:sldLayoutId id="2147483665"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7" name="Shape 147"/>
        <p:cNvGrpSpPr/>
        <p:nvPr/>
      </p:nvGrpSpPr>
      <p:grpSpPr>
        <a:xfrm>
          <a:off x="0" y="0"/>
          <a:ext cx="0" cy="0"/>
          <a:chOff x="0" y="0"/>
          <a:chExt cx="0" cy="0"/>
        </a:xfrm>
      </p:grpSpPr>
      <p:sp>
        <p:nvSpPr>
          <p:cNvPr id="148" name="Google Shape;148;p22"/>
          <p:cNvSpPr/>
          <p:nvPr/>
        </p:nvSpPr>
        <p:spPr>
          <a:xfrm>
            <a:off x="0" y="0"/>
            <a:ext cx="12192000" cy="6858000"/>
          </a:xfrm>
          <a:prstGeom prst="rect">
            <a:avLst/>
          </a:prstGeom>
          <a:solidFill>
            <a:srgbClr val="DFD9D4">
              <a:alpha val="698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sp>
        <p:nvSpPr>
          <p:cNvPr id="149" name="Google Shape;149;p22"/>
          <p:cNvSpPr txBox="1"/>
          <p:nvPr>
            <p:ph type="title"/>
          </p:nvPr>
        </p:nvSpPr>
        <p:spPr>
          <a:xfrm>
            <a:off x="458694" y="425450"/>
            <a:ext cx="11274600" cy="1325700"/>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dk1"/>
              </a:buClr>
              <a:buSzPts val="4400"/>
              <a:buFont typeface="EB Garamond"/>
              <a:buNone/>
              <a:defRPr b="0" i="0" sz="4400" u="none" cap="none" strike="noStrike">
                <a:solidFill>
                  <a:schemeClr val="dk1"/>
                </a:solidFill>
                <a:latin typeface="EB Garamond"/>
                <a:ea typeface="EB Garamond"/>
                <a:cs typeface="EB Garamond"/>
                <a:sym typeface="EB Garamond"/>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50" name="Google Shape;150;p22"/>
          <p:cNvSpPr txBox="1"/>
          <p:nvPr>
            <p:ph idx="1" type="body"/>
          </p:nvPr>
        </p:nvSpPr>
        <p:spPr>
          <a:xfrm>
            <a:off x="458694" y="1949450"/>
            <a:ext cx="11274600" cy="41958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110000"/>
              </a:lnSpc>
              <a:spcBef>
                <a:spcPts val="1000"/>
              </a:spcBef>
              <a:spcAft>
                <a:spcPts val="0"/>
              </a:spcAft>
              <a:buClr>
                <a:schemeClr val="accent1"/>
              </a:buClr>
              <a:buSzPts val="2800"/>
              <a:buFont typeface="Arial"/>
              <a:buChar char="•"/>
              <a:defRPr b="0" i="0" sz="2800" u="none" cap="none" strike="noStrike">
                <a:solidFill>
                  <a:schemeClr val="dk1"/>
                </a:solidFill>
                <a:latin typeface="Avenir"/>
                <a:ea typeface="Avenir"/>
                <a:cs typeface="Avenir"/>
                <a:sym typeface="Avenir"/>
              </a:defRPr>
            </a:lvl1pPr>
            <a:lvl2pPr indent="-381000" lvl="1" marL="914400" marR="0" rtl="0" algn="l">
              <a:lnSpc>
                <a:spcPct val="110000"/>
              </a:lnSpc>
              <a:spcBef>
                <a:spcPts val="500"/>
              </a:spcBef>
              <a:spcAft>
                <a:spcPts val="0"/>
              </a:spcAft>
              <a:buClr>
                <a:schemeClr val="accent1"/>
              </a:buClr>
              <a:buSzPts val="2400"/>
              <a:buFont typeface="Arial"/>
              <a:buChar char="•"/>
              <a:defRPr b="0" i="0" sz="2400" u="none" cap="none" strike="noStrike">
                <a:solidFill>
                  <a:schemeClr val="dk1"/>
                </a:solidFill>
                <a:latin typeface="Avenir"/>
                <a:ea typeface="Avenir"/>
                <a:cs typeface="Avenir"/>
                <a:sym typeface="Avenir"/>
              </a:defRPr>
            </a:lvl2pPr>
            <a:lvl3pPr indent="-355600" lvl="2" marL="1371600" marR="0" rtl="0" algn="l">
              <a:lnSpc>
                <a:spcPct val="110000"/>
              </a:lnSpc>
              <a:spcBef>
                <a:spcPts val="500"/>
              </a:spcBef>
              <a:spcAft>
                <a:spcPts val="0"/>
              </a:spcAft>
              <a:buClr>
                <a:schemeClr val="accent1"/>
              </a:buClr>
              <a:buSzPts val="2000"/>
              <a:buFont typeface="Arial"/>
              <a:buChar char="•"/>
              <a:defRPr b="0" i="0" sz="2000" u="none" cap="none" strike="noStrike">
                <a:solidFill>
                  <a:schemeClr val="dk1"/>
                </a:solidFill>
                <a:latin typeface="Avenir"/>
                <a:ea typeface="Avenir"/>
                <a:cs typeface="Avenir"/>
                <a:sym typeface="Avenir"/>
              </a:defRPr>
            </a:lvl3pPr>
            <a:lvl4pPr indent="-342900" lvl="3" marL="1828800" marR="0" rtl="0" algn="l">
              <a:lnSpc>
                <a:spcPct val="110000"/>
              </a:lnSpc>
              <a:spcBef>
                <a:spcPts val="500"/>
              </a:spcBef>
              <a:spcAft>
                <a:spcPts val="0"/>
              </a:spcAft>
              <a:buClr>
                <a:schemeClr val="accent1"/>
              </a:buClr>
              <a:buSzPts val="1800"/>
              <a:buFont typeface="Arial"/>
              <a:buChar char="•"/>
              <a:defRPr b="0" i="0" sz="1800" u="none" cap="none" strike="noStrike">
                <a:solidFill>
                  <a:schemeClr val="dk1"/>
                </a:solidFill>
                <a:latin typeface="Avenir"/>
                <a:ea typeface="Avenir"/>
                <a:cs typeface="Avenir"/>
                <a:sym typeface="Avenir"/>
              </a:defRPr>
            </a:lvl4pPr>
            <a:lvl5pPr indent="-342900" lvl="4" marL="2286000" marR="0" rtl="0" algn="l">
              <a:lnSpc>
                <a:spcPct val="110000"/>
              </a:lnSpc>
              <a:spcBef>
                <a:spcPts val="500"/>
              </a:spcBef>
              <a:spcAft>
                <a:spcPts val="0"/>
              </a:spcAft>
              <a:buClr>
                <a:schemeClr val="accent1"/>
              </a:buClr>
              <a:buSzPts val="1800"/>
              <a:buFont typeface="Arial"/>
              <a:buChar char="•"/>
              <a:defRPr b="0" i="0" sz="1800" u="none" cap="none" strike="noStrike">
                <a:solidFill>
                  <a:schemeClr val="dk1"/>
                </a:solidFill>
                <a:latin typeface="Avenir"/>
                <a:ea typeface="Avenir"/>
                <a:cs typeface="Avenir"/>
                <a:sym typeface="Avenir"/>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9pPr>
          </a:lstStyle>
          <a:p/>
        </p:txBody>
      </p:sp>
      <p:sp>
        <p:nvSpPr>
          <p:cNvPr id="151" name="Google Shape;151;p22"/>
          <p:cNvSpPr txBox="1"/>
          <p:nvPr>
            <p:ph idx="10" type="dt"/>
          </p:nvPr>
        </p:nvSpPr>
        <p:spPr>
          <a:xfrm>
            <a:off x="458694" y="6416675"/>
            <a:ext cx="2743200" cy="365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900">
                <a:solidFill>
                  <a:schemeClr val="dk1"/>
                </a:solidFill>
                <a:latin typeface="Avenir"/>
                <a:ea typeface="Avenir"/>
                <a:cs typeface="Avenir"/>
                <a:sym typeface="Avenir"/>
              </a:defRPr>
            </a:lvl1pPr>
            <a:lvl2pPr lvl="1"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2pPr>
            <a:lvl3pPr lvl="2"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3pPr>
            <a:lvl4pPr lvl="3"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4pPr>
            <a:lvl5pPr lvl="4"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5pPr>
            <a:lvl6pPr lvl="5"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6pPr>
            <a:lvl7pPr lvl="6"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7pPr>
            <a:lvl8pPr lvl="7"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8pPr>
            <a:lvl9pPr lvl="8"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9pPr>
          </a:lstStyle>
          <a:p/>
        </p:txBody>
      </p:sp>
      <p:sp>
        <p:nvSpPr>
          <p:cNvPr id="152" name="Google Shape;152;p22"/>
          <p:cNvSpPr txBox="1"/>
          <p:nvPr>
            <p:ph idx="11" type="ftr"/>
          </p:nvPr>
        </p:nvSpPr>
        <p:spPr>
          <a:xfrm>
            <a:off x="4038600" y="6416675"/>
            <a:ext cx="4114800" cy="3651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900">
                <a:solidFill>
                  <a:schemeClr val="dk1"/>
                </a:solidFill>
                <a:latin typeface="Avenir"/>
                <a:ea typeface="Avenir"/>
                <a:cs typeface="Avenir"/>
                <a:sym typeface="Avenir"/>
              </a:defRPr>
            </a:lvl1pPr>
            <a:lvl2pPr lvl="1"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2pPr>
            <a:lvl3pPr lvl="2"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3pPr>
            <a:lvl4pPr lvl="3"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4pPr>
            <a:lvl5pPr lvl="4"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5pPr>
            <a:lvl6pPr lvl="5"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6pPr>
            <a:lvl7pPr lvl="6"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7pPr>
            <a:lvl8pPr lvl="7"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8pPr>
            <a:lvl9pPr lvl="8"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9pPr>
          </a:lstStyle>
          <a:p/>
        </p:txBody>
      </p:sp>
      <p:sp>
        <p:nvSpPr>
          <p:cNvPr id="153" name="Google Shape;153;p22"/>
          <p:cNvSpPr txBox="1"/>
          <p:nvPr>
            <p:ph idx="12" type="sldNum"/>
          </p:nvPr>
        </p:nvSpPr>
        <p:spPr>
          <a:xfrm>
            <a:off x="8990106" y="6416675"/>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900">
                <a:solidFill>
                  <a:schemeClr val="dk1"/>
                </a:solidFill>
                <a:latin typeface="Avenir"/>
                <a:ea typeface="Avenir"/>
                <a:cs typeface="Avenir"/>
                <a:sym typeface="Avenir"/>
              </a:defRPr>
            </a:lvl1pPr>
            <a:lvl2pPr indent="0" lvl="1" marL="0" marR="0" rtl="0" algn="r">
              <a:spcBef>
                <a:spcPts val="0"/>
              </a:spcBef>
              <a:buNone/>
              <a:defRPr sz="900">
                <a:solidFill>
                  <a:schemeClr val="dk1"/>
                </a:solidFill>
                <a:latin typeface="Avenir"/>
                <a:ea typeface="Avenir"/>
                <a:cs typeface="Avenir"/>
                <a:sym typeface="Avenir"/>
              </a:defRPr>
            </a:lvl2pPr>
            <a:lvl3pPr indent="0" lvl="2" marL="0" marR="0" rtl="0" algn="r">
              <a:spcBef>
                <a:spcPts val="0"/>
              </a:spcBef>
              <a:buNone/>
              <a:defRPr sz="900">
                <a:solidFill>
                  <a:schemeClr val="dk1"/>
                </a:solidFill>
                <a:latin typeface="Avenir"/>
                <a:ea typeface="Avenir"/>
                <a:cs typeface="Avenir"/>
                <a:sym typeface="Avenir"/>
              </a:defRPr>
            </a:lvl3pPr>
            <a:lvl4pPr indent="0" lvl="3" marL="0" marR="0" rtl="0" algn="r">
              <a:spcBef>
                <a:spcPts val="0"/>
              </a:spcBef>
              <a:buNone/>
              <a:defRPr sz="900">
                <a:solidFill>
                  <a:schemeClr val="dk1"/>
                </a:solidFill>
                <a:latin typeface="Avenir"/>
                <a:ea typeface="Avenir"/>
                <a:cs typeface="Avenir"/>
                <a:sym typeface="Avenir"/>
              </a:defRPr>
            </a:lvl4pPr>
            <a:lvl5pPr indent="0" lvl="4" marL="0" marR="0" rtl="0" algn="r">
              <a:spcBef>
                <a:spcPts val="0"/>
              </a:spcBef>
              <a:buNone/>
              <a:defRPr sz="900">
                <a:solidFill>
                  <a:schemeClr val="dk1"/>
                </a:solidFill>
                <a:latin typeface="Avenir"/>
                <a:ea typeface="Avenir"/>
                <a:cs typeface="Avenir"/>
                <a:sym typeface="Avenir"/>
              </a:defRPr>
            </a:lvl5pPr>
            <a:lvl6pPr indent="0" lvl="5" marL="0" marR="0" rtl="0" algn="r">
              <a:spcBef>
                <a:spcPts val="0"/>
              </a:spcBef>
              <a:buNone/>
              <a:defRPr sz="900">
                <a:solidFill>
                  <a:schemeClr val="dk1"/>
                </a:solidFill>
                <a:latin typeface="Avenir"/>
                <a:ea typeface="Avenir"/>
                <a:cs typeface="Avenir"/>
                <a:sym typeface="Avenir"/>
              </a:defRPr>
            </a:lvl6pPr>
            <a:lvl7pPr indent="0" lvl="6" marL="0" marR="0" rtl="0" algn="r">
              <a:spcBef>
                <a:spcPts val="0"/>
              </a:spcBef>
              <a:buNone/>
              <a:defRPr sz="900">
                <a:solidFill>
                  <a:schemeClr val="dk1"/>
                </a:solidFill>
                <a:latin typeface="Avenir"/>
                <a:ea typeface="Avenir"/>
                <a:cs typeface="Avenir"/>
                <a:sym typeface="Avenir"/>
              </a:defRPr>
            </a:lvl7pPr>
            <a:lvl8pPr indent="0" lvl="7" marL="0" marR="0" rtl="0" algn="r">
              <a:spcBef>
                <a:spcPts val="0"/>
              </a:spcBef>
              <a:buNone/>
              <a:defRPr sz="900">
                <a:solidFill>
                  <a:schemeClr val="dk1"/>
                </a:solidFill>
                <a:latin typeface="Avenir"/>
                <a:ea typeface="Avenir"/>
                <a:cs typeface="Avenir"/>
                <a:sym typeface="Avenir"/>
              </a:defRPr>
            </a:lvl8pPr>
            <a:lvl9pPr indent="0" lvl="8" marL="0" marR="0" rtl="0" algn="r">
              <a:spcBef>
                <a:spcPts val="0"/>
              </a:spcBef>
              <a:buNone/>
              <a:defRPr sz="900">
                <a:solidFill>
                  <a:schemeClr val="dk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IN"/>
              <a:t>‹#›</a:t>
            </a:fld>
            <a:endParaRPr/>
          </a:p>
        </p:txBody>
      </p:sp>
      <p:pic>
        <p:nvPicPr>
          <p:cNvPr descr="A picture containing sitting&#10;&#10;Description automatically generated" id="154" name="Google Shape;154;p22"/>
          <p:cNvPicPr preferRelativeResize="0"/>
          <p:nvPr/>
        </p:nvPicPr>
        <p:blipFill rotWithShape="1">
          <a:blip r:embed="rId1">
            <a:alphaModFix amt="10000"/>
          </a:blip>
          <a:srcRect b="0" l="0" r="0" t="0"/>
          <a:stretch/>
        </p:blipFill>
        <p:spPr>
          <a:xfrm>
            <a:off x="8534400" y="0"/>
            <a:ext cx="3654612" cy="457534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10.jpg"/><Relationship Id="rId4" Type="http://schemas.openxmlformats.org/officeDocument/2006/relationships/image" Target="../media/image11.png"/><Relationship Id="rId5"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
          <p:cNvSpPr txBox="1"/>
          <p:nvPr>
            <p:ph type="ctrTitle"/>
          </p:nvPr>
        </p:nvSpPr>
        <p:spPr>
          <a:xfrm>
            <a:off x="1269777" y="560540"/>
            <a:ext cx="8825700" cy="1064400"/>
          </a:xfrm>
          <a:prstGeom prst="rect">
            <a:avLst/>
          </a:prstGeom>
          <a:noFill/>
          <a:ln>
            <a:noFill/>
          </a:ln>
        </p:spPr>
        <p:txBody>
          <a:bodyPr anchorCtr="0" anchor="b" bIns="45700" lIns="91425" spcFirstLastPara="1" rIns="91425" wrap="square" tIns="45700">
            <a:noAutofit/>
          </a:bodyPr>
          <a:lstStyle/>
          <a:p>
            <a:pPr indent="0" lvl="0" marL="0" rtl="0" algn="ctr">
              <a:lnSpc>
                <a:spcPct val="100000"/>
              </a:lnSpc>
              <a:spcBef>
                <a:spcPts val="0"/>
              </a:spcBef>
              <a:spcAft>
                <a:spcPts val="0"/>
              </a:spcAft>
              <a:buClr>
                <a:schemeClr val="lt2"/>
              </a:buClr>
              <a:buSzPts val="7200"/>
              <a:buFont typeface="Century Gothic"/>
              <a:buNone/>
            </a:pPr>
            <a:r>
              <a:rPr lang="en-IN" sz="4400"/>
              <a:t>Book Assignment Problem</a:t>
            </a:r>
            <a:endParaRPr/>
          </a:p>
        </p:txBody>
      </p:sp>
      <p:sp>
        <p:nvSpPr>
          <p:cNvPr id="229" name="Google Shape;229;p1"/>
          <p:cNvSpPr txBox="1"/>
          <p:nvPr>
            <p:ph idx="1" type="subTitle"/>
          </p:nvPr>
        </p:nvSpPr>
        <p:spPr>
          <a:xfrm>
            <a:off x="1269777" y="2961106"/>
            <a:ext cx="9546000" cy="1529400"/>
          </a:xfrm>
          <a:prstGeom prst="rect">
            <a:avLst/>
          </a:prstGeom>
          <a:noFill/>
          <a:ln>
            <a:noFill/>
          </a:ln>
        </p:spPr>
        <p:txBody>
          <a:bodyPr anchorCtr="0" anchor="t" bIns="45700" lIns="91425" spcFirstLastPara="1" rIns="91425" wrap="square" tIns="45700">
            <a:normAutofit fontScale="92500" lnSpcReduction="10000"/>
          </a:bodyPr>
          <a:lstStyle/>
          <a:p>
            <a:pPr indent="0" lvl="0" marL="0" rtl="0" algn="l">
              <a:lnSpc>
                <a:spcPct val="100000"/>
              </a:lnSpc>
              <a:spcBef>
                <a:spcPts val="0"/>
              </a:spcBef>
              <a:spcAft>
                <a:spcPts val="0"/>
              </a:spcAft>
              <a:buSzPct val="48048"/>
              <a:buNone/>
            </a:pPr>
            <a:r>
              <a:rPr lang="en-IN" sz="3600"/>
              <a:t>FOR FINDING MINIMUM TIME REQUIRED BY EACH READER TO READ ONE BOOK FROM LIBRARY </a:t>
            </a:r>
            <a:endParaRPr/>
          </a:p>
          <a:p>
            <a:pPr indent="0" lvl="0" marL="0" rtl="0" algn="l">
              <a:lnSpc>
                <a:spcPct val="100000"/>
              </a:lnSpc>
              <a:spcBef>
                <a:spcPts val="1000"/>
              </a:spcBef>
              <a:spcAft>
                <a:spcPts val="0"/>
              </a:spcAft>
              <a:buSzPct val="86486"/>
              <a:buNone/>
            </a:pPr>
            <a:r>
              <a:t/>
            </a:r>
            <a:endParaRPr/>
          </a:p>
        </p:txBody>
      </p:sp>
      <p:sp>
        <p:nvSpPr>
          <p:cNvPr id="230" name="Google Shape;230;p1"/>
          <p:cNvSpPr txBox="1"/>
          <p:nvPr/>
        </p:nvSpPr>
        <p:spPr>
          <a:xfrm>
            <a:off x="8054236" y="4870537"/>
            <a:ext cx="3797400" cy="12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N" sz="1800" u="none" cap="none" strike="noStrike">
                <a:solidFill>
                  <a:schemeClr val="lt1"/>
                </a:solidFill>
                <a:latin typeface="Century Gothic"/>
                <a:ea typeface="Century Gothic"/>
                <a:cs typeface="Century Gothic"/>
                <a:sym typeface="Century Gothic"/>
              </a:rPr>
              <a:t>Made by:</a:t>
            </a:r>
            <a:endParaRPr/>
          </a:p>
          <a:p>
            <a:pPr indent="0" lvl="0" marL="0" marR="0" rtl="0" algn="l">
              <a:spcBef>
                <a:spcPts val="0"/>
              </a:spcBef>
              <a:spcAft>
                <a:spcPts val="0"/>
              </a:spcAft>
              <a:buNone/>
            </a:pPr>
            <a:r>
              <a:rPr lang="en-IN" sz="1800">
                <a:solidFill>
                  <a:schemeClr val="lt1"/>
                </a:solidFill>
                <a:latin typeface="Century Gothic"/>
                <a:ea typeface="Century Gothic"/>
                <a:cs typeface="Century Gothic"/>
                <a:sym typeface="Century Gothic"/>
              </a:rPr>
              <a:t>Rahul Wadhwa 19EC30034</a:t>
            </a:r>
            <a:endParaRPr/>
          </a:p>
          <a:p>
            <a:pPr indent="0" lvl="0" marL="0" marR="0" rtl="0" algn="l">
              <a:spcBef>
                <a:spcPts val="0"/>
              </a:spcBef>
              <a:spcAft>
                <a:spcPts val="0"/>
              </a:spcAft>
              <a:buNone/>
            </a:pPr>
            <a:r>
              <a:rPr lang="en-IN" sz="1800">
                <a:solidFill>
                  <a:schemeClr val="lt1"/>
                </a:solidFill>
                <a:latin typeface="Century Gothic"/>
                <a:ea typeface="Century Gothic"/>
                <a:cs typeface="Century Gothic"/>
                <a:sym typeface="Century Gothic"/>
              </a:rPr>
              <a:t>Ranvir Singh 19EC30035</a:t>
            </a:r>
            <a:endParaRPr/>
          </a:p>
          <a:p>
            <a:pPr indent="0" lvl="0" marL="0" marR="0" rtl="0" algn="l">
              <a:spcBef>
                <a:spcPts val="0"/>
              </a:spcBef>
              <a:spcAft>
                <a:spcPts val="0"/>
              </a:spcAft>
              <a:buNone/>
            </a:pPr>
            <a:r>
              <a:rPr lang="en-IN" sz="1800">
                <a:solidFill>
                  <a:schemeClr val="lt1"/>
                </a:solidFill>
                <a:latin typeface="Century Gothic"/>
                <a:ea typeface="Century Gothic"/>
                <a:cs typeface="Century Gothic"/>
                <a:sym typeface="Century Gothic"/>
              </a:rPr>
              <a:t>Harsh Mohan 19EC10029</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0"/>
          <p:cNvSpPr txBox="1"/>
          <p:nvPr>
            <p:ph idx="1" type="body"/>
          </p:nvPr>
        </p:nvSpPr>
        <p:spPr>
          <a:xfrm>
            <a:off x="1103312" y="310718"/>
            <a:ext cx="8946541" cy="5937681"/>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lnSpc>
                <a:spcPct val="100000"/>
              </a:lnSpc>
              <a:spcBef>
                <a:spcPts val="0"/>
              </a:spcBef>
              <a:spcAft>
                <a:spcPts val="0"/>
              </a:spcAft>
              <a:buSzPct val="80000"/>
              <a:buNone/>
            </a:pPr>
            <a:r>
              <a:rPr lang="en-IN"/>
              <a:t> else if(2*index+1&lt;=q-&gt;rear)</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 l=q-&gt;arr[2*index+1];</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 small;</a:t>
            </a:r>
            <a:endParaRPr/>
          </a:p>
          <a:p>
            <a:pPr indent="0" lvl="0" marL="0" rtl="0" algn="l">
              <a:lnSpc>
                <a:spcPct val="100000"/>
              </a:lnSpc>
              <a:spcBef>
                <a:spcPts val="1000"/>
              </a:spcBef>
              <a:spcAft>
                <a:spcPts val="0"/>
              </a:spcAft>
              <a:buSzPct val="80000"/>
              <a:buNone/>
            </a:pPr>
            <a:r>
              <a:rPr lang="en-IN"/>
              <a:t>    ll idx;</a:t>
            </a:r>
            <a:endParaRPr/>
          </a:p>
          <a:p>
            <a:pPr indent="0" lvl="0" marL="0" rtl="0" algn="l">
              <a:lnSpc>
                <a:spcPct val="100000"/>
              </a:lnSpc>
              <a:spcBef>
                <a:spcPts val="1000"/>
              </a:spcBef>
              <a:spcAft>
                <a:spcPts val="0"/>
              </a:spcAft>
              <a:buSzPct val="80000"/>
              <a:buNone/>
            </a:pPr>
            <a:r>
              <a:rPr lang="en-IN"/>
              <a:t>    if(Nd.Time&lt;l.Time)</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small=Nd;</a:t>
            </a:r>
            <a:endParaRPr/>
          </a:p>
          <a:p>
            <a:pPr indent="0" lvl="0" marL="0" rtl="0" algn="l">
              <a:lnSpc>
                <a:spcPct val="100000"/>
              </a:lnSpc>
              <a:spcBef>
                <a:spcPts val="1000"/>
              </a:spcBef>
              <a:spcAft>
                <a:spcPts val="0"/>
              </a:spcAft>
              <a:buSzPct val="80000"/>
              <a:buNone/>
            </a:pPr>
            <a:r>
              <a:rPr lang="en-IN"/>
              <a:t>        idx=index;</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else if(l.Time&lt;Nd.Time)</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small=l;</a:t>
            </a:r>
            <a:endParaRPr/>
          </a:p>
          <a:p>
            <a:pPr indent="0" lvl="0" marL="0" rtl="0" algn="l">
              <a:lnSpc>
                <a:spcPct val="100000"/>
              </a:lnSpc>
              <a:spcBef>
                <a:spcPts val="1000"/>
              </a:spcBef>
              <a:spcAft>
                <a:spcPts val="0"/>
              </a:spcAft>
              <a:buSzPct val="80000"/>
              <a:buNone/>
            </a:pPr>
            <a:r>
              <a:rPr lang="en-IN"/>
              <a:t>        idx=2*index+1;</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11"/>
          <p:cNvSpPr txBox="1"/>
          <p:nvPr>
            <p:ph idx="1" type="body"/>
          </p:nvPr>
        </p:nvSpPr>
        <p:spPr>
          <a:xfrm>
            <a:off x="1103312" y="97654"/>
            <a:ext cx="8946541" cy="6150745"/>
          </a:xfrm>
          <a:prstGeom prst="rect">
            <a:avLst/>
          </a:prstGeom>
          <a:noFill/>
          <a:ln>
            <a:noFill/>
          </a:ln>
        </p:spPr>
        <p:txBody>
          <a:bodyPr anchorCtr="0" anchor="t" bIns="45700" lIns="91425" spcFirstLastPara="1" rIns="91425" wrap="square" tIns="45700">
            <a:normAutofit fontScale="62500" lnSpcReduction="20000"/>
          </a:bodyPr>
          <a:lstStyle/>
          <a:p>
            <a:pPr indent="0" lvl="0" marL="0" rtl="0" algn="l">
              <a:lnSpc>
                <a:spcPct val="100000"/>
              </a:lnSpc>
              <a:spcBef>
                <a:spcPts val="0"/>
              </a:spcBef>
              <a:spcAft>
                <a:spcPts val="0"/>
              </a:spcAft>
              <a:buSzPct val="80000"/>
              <a:buNone/>
            </a:pPr>
            <a:r>
              <a:rPr lang="en-IN"/>
              <a:t> if(small.Time!=Nd.Time)</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q-&gt;arr[idx]=q-&gt;arr[index];</a:t>
            </a:r>
            <a:endParaRPr/>
          </a:p>
          <a:p>
            <a:pPr indent="0" lvl="0" marL="0" rtl="0" algn="l">
              <a:lnSpc>
                <a:spcPct val="100000"/>
              </a:lnSpc>
              <a:spcBef>
                <a:spcPts val="1000"/>
              </a:spcBef>
              <a:spcAft>
                <a:spcPts val="0"/>
              </a:spcAft>
              <a:buSzPct val="80000"/>
              <a:buNone/>
            </a:pPr>
            <a:r>
              <a:rPr lang="en-IN"/>
              <a:t>        q-&gt;arr[index]=small;</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update_down(q,idx);</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Node remove_min(Queue *q)//removes min and maintain heap property</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    Node temp;</a:t>
            </a:r>
            <a:endParaRPr/>
          </a:p>
          <a:p>
            <a:pPr indent="0" lvl="0" marL="0" rtl="0" algn="l">
              <a:lnSpc>
                <a:spcPct val="100000"/>
              </a:lnSpc>
              <a:spcBef>
                <a:spcPts val="1000"/>
              </a:spcBef>
              <a:spcAft>
                <a:spcPts val="0"/>
              </a:spcAft>
              <a:buSzPct val="80000"/>
              <a:buNone/>
            </a:pPr>
            <a:r>
              <a:rPr lang="en-IN"/>
              <a:t>     temp=q-&gt;arr[q-&gt;front];</a:t>
            </a:r>
            <a:endParaRPr/>
          </a:p>
          <a:p>
            <a:pPr indent="0" lvl="0" marL="0" rtl="0" algn="l">
              <a:lnSpc>
                <a:spcPct val="100000"/>
              </a:lnSpc>
              <a:spcBef>
                <a:spcPts val="1000"/>
              </a:spcBef>
              <a:spcAft>
                <a:spcPts val="0"/>
              </a:spcAft>
              <a:buSzPct val="80000"/>
              <a:buNone/>
            </a:pPr>
            <a:r>
              <a:rPr lang="en-IN"/>
              <a:t>    q-&gt;arr[q-&gt;front]=q-&gt;arr[q-&gt;rear];</a:t>
            </a:r>
            <a:endParaRPr/>
          </a:p>
          <a:p>
            <a:pPr indent="0" lvl="0" marL="0" rtl="0" algn="l">
              <a:lnSpc>
                <a:spcPct val="100000"/>
              </a:lnSpc>
              <a:spcBef>
                <a:spcPts val="1000"/>
              </a:spcBef>
              <a:spcAft>
                <a:spcPts val="0"/>
              </a:spcAft>
              <a:buSzPct val="80000"/>
              <a:buNone/>
            </a:pPr>
            <a:r>
              <a:rPr lang="en-IN"/>
              <a:t>    q-&gt;rear=(q-&gt;rear-1)%(q-&gt;capacity);</a:t>
            </a:r>
            <a:endParaRPr/>
          </a:p>
          <a:p>
            <a:pPr indent="0" lvl="0" marL="0" rtl="0" algn="l">
              <a:lnSpc>
                <a:spcPct val="100000"/>
              </a:lnSpc>
              <a:spcBef>
                <a:spcPts val="1000"/>
              </a:spcBef>
              <a:spcAft>
                <a:spcPts val="0"/>
              </a:spcAft>
              <a:buSzPct val="80000"/>
              <a:buNone/>
            </a:pPr>
            <a:r>
              <a:rPr lang="en-IN"/>
              <a:t>    q-&gt;size=q-&gt;size-1;</a:t>
            </a:r>
            <a:endParaRPr/>
          </a:p>
          <a:p>
            <a:pPr indent="0" lvl="0" marL="0" rtl="0" algn="l">
              <a:lnSpc>
                <a:spcPct val="100000"/>
              </a:lnSpc>
              <a:spcBef>
                <a:spcPts val="1000"/>
              </a:spcBef>
              <a:spcAft>
                <a:spcPts val="0"/>
              </a:spcAft>
              <a:buSzPct val="80000"/>
              <a:buNone/>
            </a:pPr>
            <a:r>
              <a:rPr lang="en-IN"/>
              <a:t>    update_down(q,q-&gt;front);</a:t>
            </a:r>
            <a:endParaRPr/>
          </a:p>
          <a:p>
            <a:pPr indent="0" lvl="0" marL="0" rtl="0" algn="l">
              <a:lnSpc>
                <a:spcPct val="100000"/>
              </a:lnSpc>
              <a:spcBef>
                <a:spcPts val="1000"/>
              </a:spcBef>
              <a:spcAft>
                <a:spcPts val="0"/>
              </a:spcAft>
              <a:buSzPct val="80000"/>
              <a:buNone/>
            </a:pPr>
            <a:r>
              <a:rPr lang="en-IN"/>
              <a:t>    return temp;</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12"/>
          <p:cNvSpPr txBox="1"/>
          <p:nvPr>
            <p:ph idx="1" type="body"/>
          </p:nvPr>
        </p:nvSpPr>
        <p:spPr>
          <a:xfrm>
            <a:off x="1103312" y="310718"/>
            <a:ext cx="8946541" cy="5937681"/>
          </a:xfrm>
          <a:prstGeom prst="rect">
            <a:avLst/>
          </a:prstGeom>
          <a:noFill/>
          <a:ln>
            <a:noFill/>
          </a:ln>
        </p:spPr>
        <p:txBody>
          <a:bodyPr anchorCtr="0" anchor="t" bIns="45700" lIns="91425" spcFirstLastPara="1" rIns="91425" wrap="square" tIns="45700">
            <a:normAutofit fontScale="47500" lnSpcReduction="20000"/>
          </a:bodyPr>
          <a:lstStyle/>
          <a:p>
            <a:pPr indent="0" lvl="0" marL="0" rtl="0" algn="l">
              <a:lnSpc>
                <a:spcPct val="100000"/>
              </a:lnSpc>
              <a:spcBef>
                <a:spcPts val="0"/>
              </a:spcBef>
              <a:spcAft>
                <a:spcPts val="0"/>
              </a:spcAft>
              <a:buSzPct val="80000"/>
              <a:buNone/>
            </a:pPr>
            <a:r>
              <a:rPr lang="en-IN"/>
              <a:t>void update_up(Queue *q,ll index)//updates upwards to maintain heap property</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    Node Nd=q-&gt;arr[index];</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if(index!=q-&gt;front)</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 parent=q-&gt;arr[((index-1)/2)%(q-&gt;capacity)];</a:t>
            </a:r>
            <a:endParaRPr/>
          </a:p>
          <a:p>
            <a:pPr indent="0" lvl="0" marL="0" rtl="0" algn="l">
              <a:lnSpc>
                <a:spcPct val="100000"/>
              </a:lnSpc>
              <a:spcBef>
                <a:spcPts val="1000"/>
              </a:spcBef>
              <a:spcAft>
                <a:spcPts val="0"/>
              </a:spcAft>
              <a:buSzPct val="80000"/>
              <a:buNone/>
            </a:pPr>
            <a:r>
              <a:rPr lang="en-IN"/>
              <a:t>        ll idx=((index-1)/2)%(q-&gt;capacity);</a:t>
            </a:r>
            <a:endParaRPr/>
          </a:p>
          <a:p>
            <a:pPr indent="0" lvl="0" marL="0" rtl="0" algn="l">
              <a:lnSpc>
                <a:spcPct val="100000"/>
              </a:lnSpc>
              <a:spcBef>
                <a:spcPts val="1000"/>
              </a:spcBef>
              <a:spcAft>
                <a:spcPts val="0"/>
              </a:spcAft>
              <a:buSzPct val="80000"/>
              <a:buNone/>
            </a:pPr>
            <a:r>
              <a:rPr lang="en-IN"/>
              <a:t>        if(Nd.Time&lt;parent.Time)</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 temp=q-&gt;arr[idx];</a:t>
            </a:r>
            <a:endParaRPr/>
          </a:p>
          <a:p>
            <a:pPr indent="0" lvl="0" marL="0" rtl="0" algn="l">
              <a:lnSpc>
                <a:spcPct val="100000"/>
              </a:lnSpc>
              <a:spcBef>
                <a:spcPts val="1000"/>
              </a:spcBef>
              <a:spcAft>
                <a:spcPts val="0"/>
              </a:spcAft>
              <a:buSzPct val="80000"/>
              <a:buNone/>
            </a:pPr>
            <a:r>
              <a:rPr lang="en-IN"/>
              <a:t>            q-&gt;arr[idx]=q-&gt;arr[index];</a:t>
            </a:r>
            <a:endParaRPr/>
          </a:p>
          <a:p>
            <a:pPr indent="0" lvl="0" marL="0" rtl="0" algn="l">
              <a:lnSpc>
                <a:spcPct val="100000"/>
              </a:lnSpc>
              <a:spcBef>
                <a:spcPts val="1000"/>
              </a:spcBef>
              <a:spcAft>
                <a:spcPts val="0"/>
              </a:spcAft>
              <a:buSzPct val="80000"/>
              <a:buNone/>
            </a:pPr>
            <a:r>
              <a:rPr lang="en-IN"/>
              <a:t>            q-&gt;arr[index]=temp;</a:t>
            </a:r>
            <a:endParaRPr/>
          </a:p>
          <a:p>
            <a:pPr indent="0" lvl="0" marL="0" rtl="0" algn="l">
              <a:lnSpc>
                <a:spcPct val="100000"/>
              </a:lnSpc>
              <a:spcBef>
                <a:spcPts val="1000"/>
              </a:spcBef>
              <a:spcAft>
                <a:spcPts val="0"/>
              </a:spcAft>
              <a:buSzPct val="80000"/>
              <a:buNone/>
            </a:pPr>
            <a:r>
              <a:rPr lang="en-IN"/>
              <a:t>            update_up(q,idx);</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void insert(Queue *q,Node Nd)//inserts at last and then heapify</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enqueue(q,Nd);</a:t>
            </a:r>
            <a:endParaRPr/>
          </a:p>
          <a:p>
            <a:pPr indent="0" lvl="0" marL="0" rtl="0" algn="l">
              <a:lnSpc>
                <a:spcPct val="100000"/>
              </a:lnSpc>
              <a:spcBef>
                <a:spcPts val="1000"/>
              </a:spcBef>
              <a:spcAft>
                <a:spcPts val="0"/>
              </a:spcAft>
              <a:buSzPct val="80000"/>
              <a:buNone/>
            </a:pPr>
            <a:r>
              <a:rPr lang="en-IN"/>
              <a:t>    update_up(q,q-&gt;rear);</a:t>
            </a:r>
            <a:endParaRPr/>
          </a:p>
          <a:p>
            <a:pPr indent="0" lvl="0" marL="0" rtl="0" algn="l">
              <a:lnSpc>
                <a:spcPct val="100000"/>
              </a:lnSpc>
              <a:spcBef>
                <a:spcPts val="1000"/>
              </a:spcBef>
              <a:spcAft>
                <a:spcPts val="0"/>
              </a:spcAft>
              <a:buSzPct val="80000"/>
              <a:buNone/>
            </a:pPr>
            <a:r>
              <a:rPr lang="en-IN"/>
              <a: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13"/>
          <p:cNvSpPr txBox="1"/>
          <p:nvPr>
            <p:ph idx="1" type="body"/>
          </p:nvPr>
        </p:nvSpPr>
        <p:spPr>
          <a:xfrm>
            <a:off x="1103312" y="195310"/>
            <a:ext cx="8946541" cy="6053090"/>
          </a:xfrm>
          <a:prstGeom prst="rect">
            <a:avLst/>
          </a:prstGeom>
          <a:noFill/>
          <a:ln>
            <a:noFill/>
          </a:ln>
        </p:spPr>
        <p:txBody>
          <a:bodyPr anchorCtr="0" anchor="t" bIns="45700" lIns="91425" spcFirstLastPara="1" rIns="91425" wrap="square" tIns="45700">
            <a:normAutofit fontScale="55000" lnSpcReduction="20000"/>
          </a:bodyPr>
          <a:lstStyle/>
          <a:p>
            <a:pPr indent="0" lvl="0" marL="0" rtl="0" algn="l">
              <a:lnSpc>
                <a:spcPct val="100000"/>
              </a:lnSpc>
              <a:spcBef>
                <a:spcPts val="0"/>
              </a:spcBef>
              <a:spcAft>
                <a:spcPts val="0"/>
              </a:spcAft>
              <a:buSzPct val="80000"/>
              <a:buNone/>
            </a:pPr>
            <a:r>
              <a:rPr lang="en-IN"/>
              <a:t>int calculateTime(int **TimeMatrix,int N, int x,int y, int assigned[])</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	int Time = 0;</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int available[N];</a:t>
            </a:r>
            <a:endParaRPr/>
          </a:p>
          <a:p>
            <a:pPr indent="0" lvl="0" marL="0" rtl="0" algn="l">
              <a:lnSpc>
                <a:spcPct val="100000"/>
              </a:lnSpc>
              <a:spcBef>
                <a:spcPts val="1000"/>
              </a:spcBef>
              <a:spcAft>
                <a:spcPts val="0"/>
              </a:spcAft>
              <a:buSzPct val="80000"/>
              <a:buNone/>
            </a:pPr>
            <a:r>
              <a:rPr lang="en-IN"/>
              <a:t>    for(int i=0;i&lt;N;i++)</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available[i]=1;</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for (int i = x + 1; i &lt; N; i++)</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int min = 10000, minIndex = -1;</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for (int j = 0; j &lt; N; j++)</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if (!assigned[j] &amp;&amp; available[j] &amp;&amp;TimeMatrix[i][j] &lt; min)</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minIndex = j;</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min = TimeMatrix[i][j];</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4"/>
          <p:cNvSpPr txBox="1"/>
          <p:nvPr>
            <p:ph idx="1" type="body"/>
          </p:nvPr>
        </p:nvSpPr>
        <p:spPr>
          <a:xfrm>
            <a:off x="1103312" y="452718"/>
            <a:ext cx="8946541" cy="5795681"/>
          </a:xfrm>
          <a:prstGeom prst="rect">
            <a:avLst/>
          </a:prstGeom>
          <a:noFill/>
          <a:ln>
            <a:noFill/>
          </a:ln>
        </p:spPr>
        <p:txBody>
          <a:bodyPr anchorCtr="0" anchor="t" bIns="45700" lIns="91425" spcFirstLastPara="1" rIns="91425" wrap="square" tIns="45700">
            <a:normAutofit fontScale="62500" lnSpcReduction="20000"/>
          </a:bodyPr>
          <a:lstStyle/>
          <a:p>
            <a:pPr indent="0" lvl="0" marL="0" rtl="0" algn="l">
              <a:lnSpc>
                <a:spcPct val="100000"/>
              </a:lnSpc>
              <a:spcBef>
                <a:spcPts val="0"/>
              </a:spcBef>
              <a:spcAft>
                <a:spcPts val="0"/>
              </a:spcAft>
              <a:buSzPct val="80000"/>
              <a:buNone/>
            </a:pPr>
            <a:r>
              <a:rPr lang="en-IN"/>
              <a:t>		Time += min;</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available[minIndex] = 0;</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return Time;</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int findMinTime(int TimeMatrix[N][N])</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Queue *pq;</a:t>
            </a:r>
            <a:endParaRPr/>
          </a:p>
          <a:p>
            <a:pPr indent="0" lvl="0" marL="0" rtl="0" algn="l">
              <a:lnSpc>
                <a:spcPct val="100000"/>
              </a:lnSpc>
              <a:spcBef>
                <a:spcPts val="1000"/>
              </a:spcBef>
              <a:spcAft>
                <a:spcPts val="0"/>
              </a:spcAft>
              <a:buSzPct val="80000"/>
              <a:buNone/>
            </a:pPr>
            <a:r>
              <a:rPr lang="en-IN"/>
              <a:t>   pq=BuildHeap(1000000);//capacity of pq can be changed</a:t>
            </a:r>
            <a:endParaRPr/>
          </a:p>
          <a:p>
            <a:pPr indent="0" lvl="0" marL="0" rtl="0" algn="l">
              <a:lnSpc>
                <a:spcPct val="100000"/>
              </a:lnSpc>
              <a:spcBef>
                <a:spcPts val="1000"/>
              </a:spcBef>
              <a:spcAft>
                <a:spcPts val="0"/>
              </a:spcAft>
              <a:buSzPct val="80000"/>
              <a:buNone/>
            </a:pPr>
            <a:r>
              <a:rPr lang="en-IN"/>
              <a:t>	int assigned[N];</a:t>
            </a:r>
            <a:endParaRPr/>
          </a:p>
          <a:p>
            <a:pPr indent="0" lvl="0" marL="0" rtl="0" algn="l">
              <a:lnSpc>
                <a:spcPct val="100000"/>
              </a:lnSpc>
              <a:spcBef>
                <a:spcPts val="1000"/>
              </a:spcBef>
              <a:spcAft>
                <a:spcPts val="0"/>
              </a:spcAft>
              <a:buSzPct val="80000"/>
              <a:buNone/>
            </a:pPr>
            <a:r>
              <a:rPr lang="en-IN"/>
              <a:t>    for(int i=0;i&lt;N;i++)</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assigned[i]=0;</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 root = newNode(-1, -1, assigned,N);</a:t>
            </a:r>
            <a:endParaRPr/>
          </a:p>
          <a:p>
            <a:pPr indent="0" lvl="0" marL="0" rtl="0" algn="l">
              <a:lnSpc>
                <a:spcPct val="100000"/>
              </a:lnSpc>
              <a:spcBef>
                <a:spcPts val="1000"/>
              </a:spcBef>
              <a:spcAft>
                <a:spcPts val="0"/>
              </a:spcAft>
              <a:buSzPct val="80000"/>
              <a:buNone/>
            </a:pPr>
            <a:r>
              <a:rPr lang="en-IN"/>
              <a:t>	root.pathTime = root.Time = 0;</a:t>
            </a:r>
            <a:endParaRPr/>
          </a:p>
          <a:p>
            <a:pPr indent="0" lvl="0" marL="0" rtl="0" algn="l">
              <a:lnSpc>
                <a:spcPct val="100000"/>
              </a:lnSpc>
              <a:spcBef>
                <a:spcPts val="1000"/>
              </a:spcBef>
              <a:spcAft>
                <a:spcPts val="0"/>
              </a:spcAft>
              <a:buSzPct val="80000"/>
              <a:buNone/>
            </a:pPr>
            <a:r>
              <a:rPr lang="en-IN"/>
              <a:t>	root.reader = -1;</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15"/>
          <p:cNvSpPr txBox="1"/>
          <p:nvPr>
            <p:ph idx="1" type="body"/>
          </p:nvPr>
        </p:nvSpPr>
        <p:spPr>
          <a:xfrm>
            <a:off x="1103312" y="452718"/>
            <a:ext cx="8946541" cy="5795681"/>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lnSpc>
                <a:spcPct val="100000"/>
              </a:lnSpc>
              <a:spcBef>
                <a:spcPts val="0"/>
              </a:spcBef>
              <a:spcAft>
                <a:spcPts val="0"/>
              </a:spcAft>
              <a:buSzPct val="80000"/>
              <a:buNone/>
            </a:pPr>
            <a:r>
              <a:rPr lang="en-IN"/>
              <a:t>insert(pq,root);</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while (pq-&gt;size!=0)</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 min = remove_min(pq);</a:t>
            </a:r>
            <a:endParaRPr/>
          </a:p>
          <a:p>
            <a:pPr indent="0" lvl="0" marL="0" rtl="0" algn="l">
              <a:lnSpc>
                <a:spcPct val="100000"/>
              </a:lnSpc>
              <a:spcBef>
                <a:spcPts val="1000"/>
              </a:spcBef>
              <a:spcAft>
                <a:spcPts val="0"/>
              </a:spcAft>
              <a:buSzPct val="80000"/>
              <a:buNone/>
            </a:pPr>
            <a:r>
              <a:rPr lang="en-IN"/>
              <a:t>	int i = min.reader + 1;</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if (i == N)</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return min.Time;</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for (int j = 0; j &lt; N; j++)</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if (min.assigned[j]==0)</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 child = newNode(i, j, min.assigned,N);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16"/>
          <p:cNvSpPr txBox="1"/>
          <p:nvPr>
            <p:ph idx="1" type="body"/>
          </p:nvPr>
        </p:nvSpPr>
        <p:spPr>
          <a:xfrm>
            <a:off x="1103312" y="266330"/>
            <a:ext cx="8946541" cy="5982069"/>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600"/>
              <a:buNone/>
            </a:pPr>
            <a:r>
              <a:t/>
            </a:r>
            <a:endParaRPr/>
          </a:p>
          <a:p>
            <a:pPr indent="0" lvl="0" marL="0" rtl="0" algn="l">
              <a:lnSpc>
                <a:spcPct val="100000"/>
              </a:lnSpc>
              <a:spcBef>
                <a:spcPts val="1000"/>
              </a:spcBef>
              <a:spcAft>
                <a:spcPts val="0"/>
              </a:spcAft>
              <a:buSzPts val="1600"/>
              <a:buNone/>
            </a:pPr>
            <a:r>
              <a:rPr lang="en-IN"/>
              <a:t>		child.pathTime = min.pathTime + TimeMatrix[i][j];</a:t>
            </a:r>
            <a:endParaRPr/>
          </a:p>
          <a:p>
            <a:pPr indent="0" lvl="0" marL="0" rtl="0" algn="l">
              <a:lnSpc>
                <a:spcPct val="100000"/>
              </a:lnSpc>
              <a:spcBef>
                <a:spcPts val="1000"/>
              </a:spcBef>
              <a:spcAft>
                <a:spcPts val="0"/>
              </a:spcAft>
              <a:buSzPts val="1600"/>
              <a:buNone/>
            </a:pPr>
            <a:r>
              <a:t/>
            </a:r>
            <a:endParaRPr/>
          </a:p>
          <a:p>
            <a:pPr indent="0" lvl="0" marL="0" rtl="0" algn="l">
              <a:lnSpc>
                <a:spcPct val="100000"/>
              </a:lnSpc>
              <a:spcBef>
                <a:spcPts val="1000"/>
              </a:spcBef>
              <a:spcAft>
                <a:spcPts val="0"/>
              </a:spcAft>
              <a:buSzPts val="1600"/>
              <a:buNone/>
            </a:pPr>
            <a:r>
              <a:rPr lang="en-IN"/>
              <a:t>		child.Time = child.pathTime +	calculateTime(TimeMatrix,N, i, j, child.assigned);</a:t>
            </a:r>
            <a:endParaRPr/>
          </a:p>
          <a:p>
            <a:pPr indent="0" lvl="0" marL="0" rtl="0" algn="l">
              <a:lnSpc>
                <a:spcPct val="100000"/>
              </a:lnSpc>
              <a:spcBef>
                <a:spcPts val="1000"/>
              </a:spcBef>
              <a:spcAft>
                <a:spcPts val="0"/>
              </a:spcAft>
              <a:buSzPts val="1600"/>
              <a:buNone/>
            </a:pPr>
            <a:r>
              <a:t/>
            </a:r>
            <a:endParaRPr/>
          </a:p>
          <a:p>
            <a:pPr indent="0" lvl="0" marL="0" rtl="0" algn="l">
              <a:lnSpc>
                <a:spcPct val="100000"/>
              </a:lnSpc>
              <a:spcBef>
                <a:spcPts val="1000"/>
              </a:spcBef>
              <a:spcAft>
                <a:spcPts val="0"/>
              </a:spcAft>
              <a:buSzPts val="1600"/>
              <a:buNone/>
            </a:pPr>
            <a:r>
              <a:rPr lang="en-IN"/>
              <a:t>		insert(pq,child);</a:t>
            </a:r>
            <a:endParaRPr/>
          </a:p>
          <a:p>
            <a:pPr indent="0" lvl="0" marL="0" rtl="0" algn="l">
              <a:lnSpc>
                <a:spcPct val="100000"/>
              </a:lnSpc>
              <a:spcBef>
                <a:spcPts val="1000"/>
              </a:spcBef>
              <a:spcAft>
                <a:spcPts val="0"/>
              </a:spcAft>
              <a:buSzPts val="1600"/>
              <a:buNone/>
            </a:pPr>
            <a:r>
              <a:rPr lang="en-IN"/>
              <a:t>		}</a:t>
            </a:r>
            <a:endParaRPr/>
          </a:p>
          <a:p>
            <a:pPr indent="0" lvl="0" marL="0" rtl="0" algn="l">
              <a:lnSpc>
                <a:spcPct val="100000"/>
              </a:lnSpc>
              <a:spcBef>
                <a:spcPts val="1000"/>
              </a:spcBef>
              <a:spcAft>
                <a:spcPts val="0"/>
              </a:spcAft>
              <a:buSzPts val="1600"/>
              <a:buNone/>
            </a:pPr>
            <a:r>
              <a:rPr lang="en-IN"/>
              <a:t>	}</a:t>
            </a:r>
            <a:endParaRPr/>
          </a:p>
          <a:p>
            <a:pPr indent="0" lvl="0" marL="0" rtl="0" algn="l">
              <a:lnSpc>
                <a:spcPct val="100000"/>
              </a:lnSpc>
              <a:spcBef>
                <a:spcPts val="1000"/>
              </a:spcBef>
              <a:spcAft>
                <a:spcPts val="0"/>
              </a:spcAft>
              <a:buSzPts val="1600"/>
              <a:buNone/>
            </a:pPr>
            <a:r>
              <a:rPr lang="en-IN"/>
              <a:t>	}</a:t>
            </a:r>
            <a:endParaRPr/>
          </a:p>
          <a:p>
            <a:pPr indent="0" lvl="0" marL="0" rtl="0" algn="l">
              <a:lnSpc>
                <a:spcPct val="100000"/>
              </a:lnSpc>
              <a:spcBef>
                <a:spcPts val="1000"/>
              </a:spcBef>
              <a:spcAft>
                <a:spcPts val="0"/>
              </a:spcAft>
              <a:buSzPts val="1600"/>
              <a:buNone/>
            </a:pPr>
            <a:r>
              <a:rPr lang="en-IN"/>
              <a:t>}</a:t>
            </a:r>
            <a:endParaRPr/>
          </a:p>
          <a:p>
            <a:pPr indent="0" lvl="0" marL="0" rtl="0" algn="l">
              <a:lnSpc>
                <a:spcPct val="100000"/>
              </a:lnSpc>
              <a:spcBef>
                <a:spcPts val="1000"/>
              </a:spcBef>
              <a:spcAft>
                <a:spcPts val="0"/>
              </a:spcAft>
              <a:buSzPts val="16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17"/>
          <p:cNvSpPr txBox="1"/>
          <p:nvPr>
            <p:ph idx="1" type="body"/>
          </p:nvPr>
        </p:nvSpPr>
        <p:spPr>
          <a:xfrm>
            <a:off x="1103312" y="301842"/>
            <a:ext cx="8946541" cy="5946558"/>
          </a:xfrm>
          <a:prstGeom prst="rect">
            <a:avLst/>
          </a:prstGeom>
          <a:noFill/>
          <a:ln>
            <a:noFill/>
          </a:ln>
        </p:spPr>
        <p:txBody>
          <a:bodyPr anchorCtr="0" anchor="t" bIns="45700" lIns="91425" spcFirstLastPara="1" rIns="91425" wrap="square" tIns="45700">
            <a:normAutofit fontScale="70000" lnSpcReduction="20000"/>
          </a:bodyPr>
          <a:lstStyle/>
          <a:p>
            <a:pPr indent="0" lvl="0" marL="0" rtl="0" algn="l">
              <a:lnSpc>
                <a:spcPct val="100000"/>
              </a:lnSpc>
              <a:spcBef>
                <a:spcPts val="0"/>
              </a:spcBef>
              <a:spcAft>
                <a:spcPts val="0"/>
              </a:spcAft>
              <a:buSzPct val="114285"/>
              <a:buNone/>
            </a:pPr>
            <a:r>
              <a:rPr lang="en-IN"/>
              <a:t>int main()</a:t>
            </a:r>
            <a:endParaRPr/>
          </a:p>
          <a:p>
            <a:pPr indent="0" lvl="0" marL="0" rtl="0" algn="l">
              <a:lnSpc>
                <a:spcPct val="100000"/>
              </a:lnSpc>
              <a:spcBef>
                <a:spcPts val="1000"/>
              </a:spcBef>
              <a:spcAft>
                <a:spcPts val="0"/>
              </a:spcAft>
              <a:buSzPct val="114285"/>
              <a:buNone/>
            </a:pPr>
            <a:r>
              <a:rPr lang="en-IN"/>
              <a:t>{</a:t>
            </a:r>
            <a:endParaRPr/>
          </a:p>
          <a:p>
            <a:pPr indent="0" lvl="0" marL="0" rtl="0" algn="l">
              <a:lnSpc>
                <a:spcPct val="100000"/>
              </a:lnSpc>
              <a:spcBef>
                <a:spcPts val="1000"/>
              </a:spcBef>
              <a:spcAft>
                <a:spcPts val="0"/>
              </a:spcAft>
              <a:buSzPct val="114285"/>
              <a:buNone/>
            </a:pPr>
            <a:r>
              <a:t/>
            </a:r>
            <a:endParaRPr/>
          </a:p>
          <a:p>
            <a:pPr indent="0" lvl="0" marL="137160" rtl="0" algn="l">
              <a:lnSpc>
                <a:spcPct val="100000"/>
              </a:lnSpc>
              <a:spcBef>
                <a:spcPts val="1000"/>
              </a:spcBef>
              <a:spcAft>
                <a:spcPts val="0"/>
              </a:spcAft>
              <a:buSzPct val="102857"/>
              <a:buNone/>
            </a:pPr>
            <a:r>
              <a:rPr lang="en-IN"/>
              <a:t>             int N;     scanf("%d",&amp;N);      int **TimeMatrix;</a:t>
            </a:r>
            <a:endParaRPr/>
          </a:p>
          <a:p>
            <a:pPr indent="0" lvl="0" marL="137160" rtl="0" algn="l">
              <a:lnSpc>
                <a:spcPct val="100000"/>
              </a:lnSpc>
              <a:spcBef>
                <a:spcPts val="1000"/>
              </a:spcBef>
              <a:spcAft>
                <a:spcPts val="0"/>
              </a:spcAft>
              <a:buSzPct val="102857"/>
              <a:buNone/>
            </a:pPr>
            <a:r>
              <a:rPr lang="en-IN"/>
              <a:t>            TimeMatrix=(int **)malloc(N*sizeof(int *));</a:t>
            </a:r>
            <a:endParaRPr/>
          </a:p>
          <a:p>
            <a:pPr indent="0" lvl="0" marL="137160" rtl="0" algn="l">
              <a:lnSpc>
                <a:spcPct val="100000"/>
              </a:lnSpc>
              <a:spcBef>
                <a:spcPts val="1000"/>
              </a:spcBef>
              <a:spcAft>
                <a:spcPts val="0"/>
              </a:spcAft>
              <a:buSzPct val="102857"/>
              <a:buNone/>
            </a:pPr>
            <a:r>
              <a:rPr lang="en-IN"/>
              <a:t>           for(int i=0;i&lt;N;i++)</a:t>
            </a:r>
            <a:endParaRPr/>
          </a:p>
          <a:p>
            <a:pPr indent="0" lvl="0" marL="137160" rtl="0" algn="l">
              <a:lnSpc>
                <a:spcPct val="100000"/>
              </a:lnSpc>
              <a:spcBef>
                <a:spcPts val="1000"/>
              </a:spcBef>
              <a:spcAft>
                <a:spcPts val="0"/>
              </a:spcAft>
              <a:buSzPct val="102857"/>
              <a:buNone/>
            </a:pPr>
            <a:r>
              <a:rPr lang="en-IN"/>
              <a:t>             {</a:t>
            </a:r>
            <a:endParaRPr/>
          </a:p>
          <a:p>
            <a:pPr indent="0" lvl="0" marL="137160" rtl="0" algn="l">
              <a:lnSpc>
                <a:spcPct val="100000"/>
              </a:lnSpc>
              <a:spcBef>
                <a:spcPts val="1000"/>
              </a:spcBef>
              <a:spcAft>
                <a:spcPts val="0"/>
              </a:spcAft>
              <a:buSzPct val="102857"/>
              <a:buNone/>
            </a:pPr>
            <a:r>
              <a:rPr lang="en-IN"/>
              <a:t>                 TimeMatrix[i]=(int *)malloc(N*sizeof(int));</a:t>
            </a:r>
            <a:endParaRPr/>
          </a:p>
          <a:p>
            <a:pPr indent="0" lvl="0" marL="137160" rtl="0" algn="l">
              <a:lnSpc>
                <a:spcPct val="100000"/>
              </a:lnSpc>
              <a:spcBef>
                <a:spcPts val="1000"/>
              </a:spcBef>
              <a:spcAft>
                <a:spcPts val="0"/>
              </a:spcAft>
              <a:buSzPct val="102857"/>
              <a:buNone/>
            </a:pPr>
            <a:r>
              <a:rPr lang="en-IN"/>
              <a:t>              }</a:t>
            </a:r>
            <a:endParaRPr/>
          </a:p>
          <a:p>
            <a:pPr indent="0" lvl="0" marL="137160" rtl="0" algn="l">
              <a:lnSpc>
                <a:spcPct val="100000"/>
              </a:lnSpc>
              <a:spcBef>
                <a:spcPts val="1000"/>
              </a:spcBef>
              <a:spcAft>
                <a:spcPts val="0"/>
              </a:spcAft>
              <a:buSzPct val="102857"/>
              <a:buNone/>
            </a:pPr>
            <a:r>
              <a:rPr lang="en-IN"/>
              <a:t>           for(int i=0;i&lt;N;i++)</a:t>
            </a:r>
            <a:endParaRPr/>
          </a:p>
          <a:p>
            <a:pPr indent="0" lvl="0" marL="137160" rtl="0" algn="l">
              <a:lnSpc>
                <a:spcPct val="100000"/>
              </a:lnSpc>
              <a:spcBef>
                <a:spcPts val="1000"/>
              </a:spcBef>
              <a:spcAft>
                <a:spcPts val="0"/>
              </a:spcAft>
              <a:buSzPct val="102857"/>
              <a:buNone/>
            </a:pPr>
            <a:r>
              <a:rPr lang="en-IN"/>
              <a:t>            {</a:t>
            </a:r>
            <a:endParaRPr/>
          </a:p>
          <a:p>
            <a:pPr indent="0" lvl="0" marL="137160" rtl="0" algn="l">
              <a:lnSpc>
                <a:spcPct val="100000"/>
              </a:lnSpc>
              <a:spcBef>
                <a:spcPts val="1000"/>
              </a:spcBef>
              <a:spcAft>
                <a:spcPts val="0"/>
              </a:spcAft>
              <a:buSzPct val="102857"/>
              <a:buNone/>
            </a:pPr>
            <a:r>
              <a:rPr lang="en-IN"/>
              <a:t>              for(int j=0;j&lt;N;j++)</a:t>
            </a:r>
            <a:endParaRPr/>
          </a:p>
          <a:p>
            <a:pPr indent="0" lvl="0" marL="137160" rtl="0" algn="l">
              <a:lnSpc>
                <a:spcPct val="100000"/>
              </a:lnSpc>
              <a:spcBef>
                <a:spcPts val="1000"/>
              </a:spcBef>
              <a:spcAft>
                <a:spcPts val="0"/>
              </a:spcAft>
              <a:buSzPct val="102857"/>
              <a:buNone/>
            </a:pPr>
            <a:r>
              <a:rPr lang="en-IN"/>
              <a:t>              {</a:t>
            </a:r>
            <a:endParaRPr/>
          </a:p>
          <a:p>
            <a:pPr indent="0" lvl="0" marL="137160" rtl="0" algn="l">
              <a:lnSpc>
                <a:spcPct val="100000"/>
              </a:lnSpc>
              <a:spcBef>
                <a:spcPts val="1000"/>
              </a:spcBef>
              <a:spcAft>
                <a:spcPts val="0"/>
              </a:spcAft>
              <a:buSzPct val="102857"/>
              <a:buNone/>
            </a:pPr>
            <a:r>
              <a:rPr lang="en-IN"/>
              <a:t>                scanf("%d",&amp;TimeMatrix[i][j]);</a:t>
            </a:r>
            <a:endParaRPr/>
          </a:p>
          <a:p>
            <a:pPr indent="0" lvl="0" marL="137160" rtl="0" algn="l">
              <a:lnSpc>
                <a:spcPct val="100000"/>
              </a:lnSpc>
              <a:spcBef>
                <a:spcPts val="1000"/>
              </a:spcBef>
              <a:spcAft>
                <a:spcPts val="0"/>
              </a:spcAft>
              <a:buSzPct val="102857"/>
              <a:buNone/>
            </a:pPr>
            <a:r>
              <a:rPr lang="en-IN"/>
              <a:t>               }</a:t>
            </a:r>
            <a:endParaRPr/>
          </a:p>
          <a:p>
            <a:pPr indent="0" lvl="0" marL="137160" rtl="0" algn="l">
              <a:lnSpc>
                <a:spcPct val="100000"/>
              </a:lnSpc>
              <a:spcBef>
                <a:spcPts val="1000"/>
              </a:spcBef>
              <a:spcAft>
                <a:spcPts val="0"/>
              </a:spcAft>
              <a:buSzPct val="102857"/>
              <a:buNone/>
            </a:pPr>
            <a:r>
              <a:rPr lang="en-IN"/>
              <a:t>            }</a:t>
            </a:r>
            <a:endParaRPr/>
          </a:p>
          <a:p>
            <a:pPr indent="0" lvl="0" marL="0" rtl="0" algn="l">
              <a:lnSpc>
                <a:spcPct val="100000"/>
              </a:lnSpc>
              <a:spcBef>
                <a:spcPts val="1000"/>
              </a:spcBef>
              <a:spcAft>
                <a:spcPts val="0"/>
              </a:spcAft>
              <a:buSzPct val="114285"/>
              <a:buNone/>
            </a:pPr>
            <a:r>
              <a:rPr lang="en-IN"/>
              <a:t>	printf("\nOptimal Time is  %d", findMinTime(TimeMatrix));</a:t>
            </a:r>
            <a:endParaRPr/>
          </a:p>
          <a:p>
            <a:pPr indent="0" lvl="0" marL="0" rtl="0" algn="l">
              <a:lnSpc>
                <a:spcPct val="100000"/>
              </a:lnSpc>
              <a:spcBef>
                <a:spcPts val="1000"/>
              </a:spcBef>
              <a:spcAft>
                <a:spcPts val="0"/>
              </a:spcAft>
              <a:buSzPct val="114285"/>
              <a:buNone/>
            </a:pPr>
            <a:r>
              <a:t/>
            </a:r>
            <a:endParaRPr/>
          </a:p>
          <a:p>
            <a:pPr indent="0" lvl="0" marL="0" rtl="0" algn="l">
              <a:lnSpc>
                <a:spcPct val="100000"/>
              </a:lnSpc>
              <a:spcBef>
                <a:spcPts val="1000"/>
              </a:spcBef>
              <a:spcAft>
                <a:spcPts val="0"/>
              </a:spcAft>
              <a:buSzPct val="114285"/>
              <a:buNone/>
            </a:pPr>
            <a:r>
              <a:rPr lang="en-IN"/>
              <a:t>	return 0;</a:t>
            </a:r>
            <a:endParaRPr/>
          </a:p>
          <a:p>
            <a:pPr indent="0" lvl="0" marL="0" rtl="0" algn="l">
              <a:lnSpc>
                <a:spcPct val="100000"/>
              </a:lnSpc>
              <a:spcBef>
                <a:spcPts val="1000"/>
              </a:spcBef>
              <a:spcAft>
                <a:spcPts val="0"/>
              </a:spcAft>
              <a:buSzPct val="114285"/>
              <a:buNone/>
            </a:pPr>
            <a:r>
              <a:rPr lang="en-IN"/>
              <a: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7" name="Shape 327"/>
        <p:cNvGrpSpPr/>
        <p:nvPr/>
      </p:nvGrpSpPr>
      <p:grpSpPr>
        <a:xfrm>
          <a:off x="0" y="0"/>
          <a:ext cx="0" cy="0"/>
          <a:chOff x="0" y="0"/>
          <a:chExt cx="0" cy="0"/>
        </a:xfrm>
      </p:grpSpPr>
      <p:sp>
        <p:nvSpPr>
          <p:cNvPr id="328" name="Google Shape;328;p18"/>
          <p:cNvSpPr/>
          <p:nvPr/>
        </p:nvSpPr>
        <p:spPr>
          <a:xfrm>
            <a:off x="0" y="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sp>
        <p:nvSpPr>
          <p:cNvPr id="329" name="Google Shape;329;p18"/>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sp>
        <p:nvSpPr>
          <p:cNvPr id="330" name="Google Shape;330;p18"/>
          <p:cNvSpPr/>
          <p:nvPr/>
        </p:nvSpPr>
        <p:spPr>
          <a:xfrm>
            <a:off x="0" y="-1376"/>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pic>
        <p:nvPicPr>
          <p:cNvPr descr="Free Images : laptop, leaf, line, green, biology, communication ..." id="331" name="Google Shape;331;p18"/>
          <p:cNvPicPr preferRelativeResize="0"/>
          <p:nvPr/>
        </p:nvPicPr>
        <p:blipFill rotWithShape="1">
          <a:blip r:embed="rId3">
            <a:alphaModFix amt="60000"/>
          </a:blip>
          <a:srcRect b="0" l="9" r="0" t="0"/>
          <a:stretch/>
        </p:blipFill>
        <p:spPr>
          <a:xfrm>
            <a:off x="20" y="10"/>
            <a:ext cx="12188932" cy="6856613"/>
          </a:xfrm>
          <a:prstGeom prst="rect">
            <a:avLst/>
          </a:prstGeom>
          <a:noFill/>
          <a:ln>
            <a:noFill/>
          </a:ln>
        </p:spPr>
      </p:pic>
      <p:grpSp>
        <p:nvGrpSpPr>
          <p:cNvPr id="332" name="Google Shape;332;p18"/>
          <p:cNvGrpSpPr/>
          <p:nvPr/>
        </p:nvGrpSpPr>
        <p:grpSpPr>
          <a:xfrm>
            <a:off x="4464881" y="0"/>
            <a:ext cx="7724070" cy="6858001"/>
            <a:chOff x="4464881" y="0"/>
            <a:chExt cx="7724070" cy="6858001"/>
          </a:xfrm>
        </p:grpSpPr>
        <p:pic>
          <p:nvPicPr>
            <p:cNvPr id="333" name="Google Shape;333;p18"/>
            <p:cNvPicPr preferRelativeResize="0"/>
            <p:nvPr/>
          </p:nvPicPr>
          <p:blipFill rotWithShape="1">
            <a:blip r:embed="rId4">
              <a:alphaModFix amt="25000"/>
            </a:blip>
            <a:srcRect b="0" l="0" r="0" t="0"/>
            <a:stretch/>
          </p:blipFill>
          <p:spPr>
            <a:xfrm>
              <a:off x="7073255" y="0"/>
              <a:ext cx="5115697" cy="6858000"/>
            </a:xfrm>
            <a:prstGeom prst="rect">
              <a:avLst/>
            </a:prstGeom>
            <a:noFill/>
            <a:ln>
              <a:noFill/>
            </a:ln>
          </p:spPr>
        </p:pic>
        <p:pic>
          <p:nvPicPr>
            <p:cNvPr id="334" name="Google Shape;334;p18"/>
            <p:cNvPicPr preferRelativeResize="0"/>
            <p:nvPr/>
          </p:nvPicPr>
          <p:blipFill rotWithShape="1">
            <a:blip r:embed="rId5">
              <a:alphaModFix amt="10000"/>
            </a:blip>
            <a:srcRect b="0" l="0" r="0" t="0"/>
            <a:stretch/>
          </p:blipFill>
          <p:spPr>
            <a:xfrm rot="-5400000">
              <a:off x="5412135" y="-947254"/>
              <a:ext cx="5562598" cy="7457106"/>
            </a:xfrm>
            <a:prstGeom prst="rect">
              <a:avLst/>
            </a:prstGeom>
            <a:noFill/>
            <a:ln>
              <a:noFill/>
            </a:ln>
          </p:spPr>
        </p:pic>
      </p:grpSp>
      <p:sp>
        <p:nvSpPr>
          <p:cNvPr id="335" name="Google Shape;335;p18"/>
          <p:cNvSpPr txBox="1"/>
          <p:nvPr>
            <p:ph type="title"/>
          </p:nvPr>
        </p:nvSpPr>
        <p:spPr>
          <a:xfrm>
            <a:off x="1258337" y="284908"/>
            <a:ext cx="9754500" cy="8199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100000"/>
              </a:lnSpc>
              <a:spcBef>
                <a:spcPts val="0"/>
              </a:spcBef>
              <a:spcAft>
                <a:spcPts val="0"/>
              </a:spcAft>
              <a:buClr>
                <a:srgbClr val="FFFFFF"/>
              </a:buClr>
              <a:buSzPct val="100000"/>
              <a:buFont typeface="EB Garamond"/>
              <a:buNone/>
            </a:pPr>
            <a:r>
              <a:rPr lang="en-IN">
                <a:solidFill>
                  <a:srgbClr val="FFFFFF"/>
                </a:solidFill>
              </a:rPr>
              <a:t>Time Complexity of our proposed algorithm</a:t>
            </a:r>
            <a:endParaRPr>
              <a:solidFill>
                <a:srgbClr val="FFFFFF"/>
              </a:solidFill>
            </a:endParaRPr>
          </a:p>
        </p:txBody>
      </p:sp>
      <p:grpSp>
        <p:nvGrpSpPr>
          <p:cNvPr id="336" name="Google Shape;336;p18"/>
          <p:cNvGrpSpPr/>
          <p:nvPr/>
        </p:nvGrpSpPr>
        <p:grpSpPr>
          <a:xfrm>
            <a:off x="1259307" y="1517056"/>
            <a:ext cx="9954000" cy="4583821"/>
            <a:chOff x="0" y="23135"/>
            <a:chExt cx="9954000" cy="4583821"/>
          </a:xfrm>
        </p:grpSpPr>
        <p:sp>
          <p:nvSpPr>
            <p:cNvPr id="337" name="Google Shape;337;p18"/>
            <p:cNvSpPr/>
            <p:nvPr/>
          </p:nvSpPr>
          <p:spPr>
            <a:xfrm>
              <a:off x="0" y="23135"/>
              <a:ext cx="9954000" cy="2267400"/>
            </a:xfrm>
            <a:prstGeom prst="roundRect">
              <a:avLst>
                <a:gd fmla="val 16667" name="adj"/>
              </a:avLst>
            </a:prstGeom>
            <a:solidFill>
              <a:srgbClr val="758465"/>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8"/>
            <p:cNvSpPr txBox="1"/>
            <p:nvPr/>
          </p:nvSpPr>
          <p:spPr>
            <a:xfrm>
              <a:off x="110688" y="133823"/>
              <a:ext cx="9732600" cy="2046000"/>
            </a:xfrm>
            <a:prstGeom prst="rect">
              <a:avLst/>
            </a:prstGeom>
            <a:noFill/>
            <a:ln>
              <a:noFill/>
            </a:ln>
          </p:spPr>
          <p:txBody>
            <a:bodyPr anchorCtr="0" anchor="ctr" bIns="64750" lIns="64750" spcFirstLastPara="1" rIns="64750" wrap="square" tIns="64750">
              <a:noAutofit/>
            </a:bodyPr>
            <a:lstStyle/>
            <a:p>
              <a:pPr indent="0" lvl="0" marL="0" marR="0" rtl="0" algn="l">
                <a:lnSpc>
                  <a:spcPct val="90000"/>
                </a:lnSpc>
                <a:spcBef>
                  <a:spcPts val="0"/>
                </a:spcBef>
                <a:spcAft>
                  <a:spcPts val="0"/>
                </a:spcAft>
                <a:buClr>
                  <a:schemeClr val="lt1"/>
                </a:buClr>
                <a:buSzPts val="1700"/>
                <a:buFont typeface="Avenir"/>
                <a:buNone/>
              </a:pPr>
              <a:r>
                <a:rPr lang="en-IN" sz="1700">
                  <a:solidFill>
                    <a:schemeClr val="lt1"/>
                  </a:solidFill>
                  <a:latin typeface="Avenir"/>
                  <a:ea typeface="Avenir"/>
                  <a:cs typeface="Avenir"/>
                  <a:sym typeface="Avenir"/>
                </a:rPr>
                <a:t>The selection rule for the next node in BFS and DFS is “blind”. i.e. the selection rule does not give any preference to a node that has a very good chance of getting the search to an answer node quickly. The search for an optimal solution can often be speeded by using an “intelligent” ranking function, also called an approximate cost function to avoid searching in sub-trees that do not contain an optimal solution. It is similar to BFS-like search but with one major optimization. Instead of following FIFO order, we choose a live node with least cost. We may not get optimal solution by following node with least promising cost, but it will provide very good chance of getting the search to an answer node quickly.</a:t>
              </a:r>
              <a:endParaRPr/>
            </a:p>
          </p:txBody>
        </p:sp>
        <p:sp>
          <p:nvSpPr>
            <p:cNvPr id="339" name="Google Shape;339;p18"/>
            <p:cNvSpPr/>
            <p:nvPr/>
          </p:nvSpPr>
          <p:spPr>
            <a:xfrm>
              <a:off x="0" y="2339556"/>
              <a:ext cx="9954000" cy="2267400"/>
            </a:xfrm>
            <a:prstGeom prst="roundRect">
              <a:avLst>
                <a:gd fmla="val 16667" name="adj"/>
              </a:avLst>
            </a:prstGeom>
            <a:solidFill>
              <a:srgbClr val="758465"/>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8"/>
            <p:cNvSpPr txBox="1"/>
            <p:nvPr/>
          </p:nvSpPr>
          <p:spPr>
            <a:xfrm>
              <a:off x="110688" y="2450244"/>
              <a:ext cx="9732600" cy="2046000"/>
            </a:xfrm>
            <a:prstGeom prst="rect">
              <a:avLst/>
            </a:prstGeom>
            <a:noFill/>
            <a:ln>
              <a:noFill/>
            </a:ln>
          </p:spPr>
          <p:txBody>
            <a:bodyPr anchorCtr="0" anchor="ctr" bIns="64750" lIns="64750" spcFirstLastPara="1" rIns="64750" wrap="square" tIns="64750">
              <a:noAutofit/>
            </a:bodyPr>
            <a:lstStyle/>
            <a:p>
              <a:pPr indent="0" lvl="0" marL="0" marR="0" rtl="0" algn="l">
                <a:lnSpc>
                  <a:spcPct val="90000"/>
                </a:lnSpc>
                <a:spcBef>
                  <a:spcPts val="0"/>
                </a:spcBef>
                <a:spcAft>
                  <a:spcPts val="0"/>
                </a:spcAft>
                <a:buClr>
                  <a:schemeClr val="lt1"/>
                </a:buClr>
                <a:buSzPts val="1700"/>
                <a:buFont typeface="Avenir"/>
                <a:buNone/>
              </a:pPr>
              <a:r>
                <a:rPr lang="en-IN" sz="1700">
                  <a:solidFill>
                    <a:schemeClr val="lt1"/>
                  </a:solidFill>
                  <a:latin typeface="Avenir"/>
                  <a:ea typeface="Avenir"/>
                  <a:cs typeface="Avenir"/>
                  <a:sym typeface="Avenir"/>
                </a:rPr>
                <a:t>When we</a:t>
              </a:r>
              <a:r>
                <a:rPr lang="en-IN" sz="1700">
                  <a:solidFill>
                    <a:schemeClr val="lt1"/>
                  </a:solidFill>
                  <a:latin typeface="EB Garamond"/>
                  <a:ea typeface="EB Garamond"/>
                  <a:cs typeface="EB Garamond"/>
                  <a:sym typeface="EB Garamond"/>
                </a:rPr>
                <a:t> use min-Heap Priority queue </a:t>
              </a:r>
              <a:r>
                <a:rPr lang="en-IN" sz="1700">
                  <a:solidFill>
                    <a:schemeClr val="lt1"/>
                  </a:solidFill>
                  <a:latin typeface="Avenir"/>
                  <a:ea typeface="Avenir"/>
                  <a:cs typeface="Avenir"/>
                  <a:sym typeface="Avenir"/>
                </a:rPr>
                <a:t>the time </a:t>
              </a:r>
              <a:r>
                <a:rPr lang="en-IN" sz="1700">
                  <a:solidFill>
                    <a:schemeClr val="lt1"/>
                  </a:solidFill>
                  <a:latin typeface="EB Garamond"/>
                  <a:ea typeface="EB Garamond"/>
                  <a:cs typeface="EB Garamond"/>
                  <a:sym typeface="EB Garamond"/>
                </a:rPr>
                <a:t>complexity</a:t>
              </a:r>
              <a:r>
                <a:rPr lang="en-IN" sz="1700">
                  <a:solidFill>
                    <a:schemeClr val="lt1"/>
                  </a:solidFill>
                  <a:latin typeface="Avenir"/>
                  <a:ea typeface="Avenir"/>
                  <a:cs typeface="Avenir"/>
                  <a:sym typeface="Avenir"/>
                </a:rPr>
                <a:t> is found out to be of order O(</a:t>
              </a:r>
              <a:r>
                <a:rPr lang="en-IN" sz="1700">
                  <a:solidFill>
                    <a:schemeClr val="lt1"/>
                  </a:solidFill>
                  <a:latin typeface="EB Garamond"/>
                  <a:ea typeface="EB Garamond"/>
                  <a:cs typeface="EB Garamond"/>
                  <a:sym typeface="EB Garamond"/>
                </a:rPr>
                <a:t>n^2*logn</a:t>
              </a:r>
              <a:r>
                <a:rPr lang="en-IN" sz="1700">
                  <a:solidFill>
                    <a:schemeClr val="lt1"/>
                  </a:solidFill>
                  <a:latin typeface="Avenir"/>
                  <a:ea typeface="Avenir"/>
                  <a:cs typeface="Avenir"/>
                  <a:sym typeface="Avenir"/>
                </a:rPr>
                <a:t>) (instead of O(n!) if we go for brute force), so making a greedy choice and using the concept of queues and pruning we find a good solution in an acceptable time.</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4" name="Shape 344"/>
        <p:cNvGrpSpPr/>
        <p:nvPr/>
      </p:nvGrpSpPr>
      <p:grpSpPr>
        <a:xfrm>
          <a:off x="0" y="0"/>
          <a:ext cx="0" cy="0"/>
          <a:chOff x="0" y="0"/>
          <a:chExt cx="0" cy="0"/>
        </a:xfrm>
      </p:grpSpPr>
      <p:sp>
        <p:nvSpPr>
          <p:cNvPr id="345" name="Google Shape;345;p19"/>
          <p:cNvSpPr/>
          <p:nvPr/>
        </p:nvSpPr>
        <p:spPr>
          <a:xfrm>
            <a:off x="0" y="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sp>
        <p:nvSpPr>
          <p:cNvPr id="346" name="Google Shape;346;p19"/>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sp>
        <p:nvSpPr>
          <p:cNvPr id="347" name="Google Shape;347;p19"/>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pic>
        <p:nvPicPr>
          <p:cNvPr descr="A picture containing diagram&#10;&#10;Description automatically generated" id="348" name="Google Shape;348;p19"/>
          <p:cNvPicPr preferRelativeResize="0"/>
          <p:nvPr/>
        </p:nvPicPr>
        <p:blipFill rotWithShape="1">
          <a:blip r:embed="rId3">
            <a:alphaModFix amt="60000"/>
          </a:blip>
          <a:srcRect b="8863" l="0" r="0" t="13108"/>
          <a:stretch/>
        </p:blipFill>
        <p:spPr>
          <a:xfrm>
            <a:off x="20" y="10"/>
            <a:ext cx="12188932" cy="6856614"/>
          </a:xfrm>
          <a:prstGeom prst="rect">
            <a:avLst/>
          </a:prstGeom>
          <a:noFill/>
          <a:ln>
            <a:noFill/>
          </a:ln>
        </p:spPr>
      </p:pic>
      <p:sp>
        <p:nvSpPr>
          <p:cNvPr id="349" name="Google Shape;349;p19"/>
          <p:cNvSpPr txBox="1"/>
          <p:nvPr>
            <p:ph type="title"/>
          </p:nvPr>
        </p:nvSpPr>
        <p:spPr>
          <a:xfrm>
            <a:off x="1198181" y="726066"/>
            <a:ext cx="4795200" cy="50181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FFFFFF"/>
              </a:buClr>
              <a:buSzPts val="4400"/>
              <a:buFont typeface="EB Garamond"/>
              <a:buNone/>
            </a:pPr>
            <a:r>
              <a:rPr lang="en-IN">
                <a:solidFill>
                  <a:srgbClr val="FFFFFF"/>
                </a:solidFill>
              </a:rPr>
              <a:t>Input/Output Example</a:t>
            </a:r>
            <a:endParaRPr>
              <a:solidFill>
                <a:srgbClr val="FFFFFF"/>
              </a:solidFill>
            </a:endParaRPr>
          </a:p>
        </p:txBody>
      </p:sp>
      <p:sp>
        <p:nvSpPr>
          <p:cNvPr id="350" name="Google Shape;350;p19"/>
          <p:cNvSpPr txBox="1"/>
          <p:nvPr>
            <p:ph idx="1" type="body"/>
          </p:nvPr>
        </p:nvSpPr>
        <p:spPr>
          <a:xfrm>
            <a:off x="6195372" y="726538"/>
            <a:ext cx="4977900" cy="5017200"/>
          </a:xfrm>
          <a:prstGeom prst="rect">
            <a:avLst/>
          </a:prstGeom>
          <a:noFill/>
          <a:ln>
            <a:noFill/>
          </a:ln>
        </p:spPr>
        <p:txBody>
          <a:bodyPr anchorCtr="0" anchor="ctr" bIns="45700" lIns="91425" spcFirstLastPara="1" rIns="91425" wrap="square" tIns="45700">
            <a:normAutofit/>
          </a:bodyPr>
          <a:lstStyle/>
          <a:p>
            <a:pPr indent="0" lvl="0" marL="0" rtl="0" algn="l">
              <a:lnSpc>
                <a:spcPct val="110000"/>
              </a:lnSpc>
              <a:spcBef>
                <a:spcPts val="0"/>
              </a:spcBef>
              <a:spcAft>
                <a:spcPts val="0"/>
              </a:spcAft>
              <a:buSzPts val="1800"/>
              <a:buNone/>
            </a:pPr>
            <a:r>
              <a:rPr lang="en-IN" sz="1800">
                <a:solidFill>
                  <a:srgbClr val="FFFFFF"/>
                </a:solidFill>
                <a:latin typeface="EB Garamond"/>
                <a:ea typeface="EB Garamond"/>
                <a:cs typeface="EB Garamond"/>
                <a:sym typeface="EB Garamond"/>
              </a:rPr>
              <a:t>When we input following matrix as an input:</a:t>
            </a:r>
            <a:endParaRPr/>
          </a:p>
          <a:p>
            <a:pPr indent="0" lvl="0" marL="0" rtl="0" algn="l">
              <a:lnSpc>
                <a:spcPct val="110000"/>
              </a:lnSpc>
              <a:spcBef>
                <a:spcPts val="1000"/>
              </a:spcBef>
              <a:spcAft>
                <a:spcPts val="0"/>
              </a:spcAft>
              <a:buSzPts val="1800"/>
              <a:buNone/>
            </a:pPr>
            <a:r>
              <a:rPr lang="en-IN" sz="1800">
                <a:solidFill>
                  <a:srgbClr val="FFFFFF"/>
                </a:solidFill>
                <a:latin typeface="EB Garamond"/>
                <a:ea typeface="EB Garamond"/>
                <a:cs typeface="EB Garamond"/>
                <a:sym typeface="EB Garamond"/>
              </a:rPr>
              <a:t>{82, 83, 69, 92}</a:t>
            </a:r>
            <a:endParaRPr sz="1800">
              <a:solidFill>
                <a:srgbClr val="FFFFFF"/>
              </a:solidFill>
              <a:latin typeface="Avenir"/>
              <a:ea typeface="Avenir"/>
              <a:cs typeface="Avenir"/>
              <a:sym typeface="Avenir"/>
            </a:endParaRPr>
          </a:p>
          <a:p>
            <a:pPr indent="0" lvl="0" marL="0" rtl="0" algn="l">
              <a:lnSpc>
                <a:spcPct val="110000"/>
              </a:lnSpc>
              <a:spcBef>
                <a:spcPts val="1000"/>
              </a:spcBef>
              <a:spcAft>
                <a:spcPts val="0"/>
              </a:spcAft>
              <a:buSzPts val="1800"/>
              <a:buNone/>
            </a:pPr>
            <a:r>
              <a:rPr lang="en-IN" sz="1800">
                <a:solidFill>
                  <a:srgbClr val="FFFFFF"/>
                </a:solidFill>
                <a:latin typeface="EB Garamond"/>
                <a:ea typeface="EB Garamond"/>
                <a:cs typeface="EB Garamond"/>
                <a:sym typeface="EB Garamond"/>
              </a:rPr>
              <a:t>{77, 37, 49, 92}</a:t>
            </a:r>
            <a:endParaRPr sz="1800">
              <a:solidFill>
                <a:srgbClr val="FFFFFF"/>
              </a:solidFill>
              <a:latin typeface="Avenir"/>
              <a:ea typeface="Avenir"/>
              <a:cs typeface="Avenir"/>
              <a:sym typeface="Avenir"/>
            </a:endParaRPr>
          </a:p>
          <a:p>
            <a:pPr indent="0" lvl="0" marL="0" rtl="0" algn="l">
              <a:lnSpc>
                <a:spcPct val="110000"/>
              </a:lnSpc>
              <a:spcBef>
                <a:spcPts val="1000"/>
              </a:spcBef>
              <a:spcAft>
                <a:spcPts val="0"/>
              </a:spcAft>
              <a:buSzPts val="1800"/>
              <a:buNone/>
            </a:pPr>
            <a:r>
              <a:rPr lang="en-IN" sz="1800">
                <a:solidFill>
                  <a:srgbClr val="FFFFFF"/>
                </a:solidFill>
                <a:latin typeface="EB Garamond"/>
                <a:ea typeface="EB Garamond"/>
                <a:cs typeface="EB Garamond"/>
                <a:sym typeface="EB Garamond"/>
              </a:rPr>
              <a:t>{11, 69,  5, 86}</a:t>
            </a:r>
            <a:endParaRPr/>
          </a:p>
          <a:p>
            <a:pPr indent="0" lvl="0" marL="0" rtl="0" algn="l">
              <a:lnSpc>
                <a:spcPct val="110000"/>
              </a:lnSpc>
              <a:spcBef>
                <a:spcPts val="1000"/>
              </a:spcBef>
              <a:spcAft>
                <a:spcPts val="0"/>
              </a:spcAft>
              <a:buSzPts val="1800"/>
              <a:buNone/>
            </a:pPr>
            <a:r>
              <a:rPr lang="en-IN" sz="1800">
                <a:solidFill>
                  <a:srgbClr val="FFFFFF"/>
                </a:solidFill>
                <a:latin typeface="EB Garamond"/>
                <a:ea typeface="EB Garamond"/>
                <a:cs typeface="EB Garamond"/>
                <a:sym typeface="EB Garamond"/>
              </a:rPr>
              <a:t>{ 8,  9, 98, 23}</a:t>
            </a:r>
            <a:endParaRPr sz="1800">
              <a:solidFill>
                <a:srgbClr val="FFFFFF"/>
              </a:solidFill>
            </a:endParaRPr>
          </a:p>
          <a:p>
            <a:pPr indent="0" lvl="0" marL="0" rtl="0" algn="l">
              <a:lnSpc>
                <a:spcPct val="110000"/>
              </a:lnSpc>
              <a:spcBef>
                <a:spcPts val="1000"/>
              </a:spcBef>
              <a:spcAft>
                <a:spcPts val="0"/>
              </a:spcAft>
              <a:buSzPts val="1800"/>
              <a:buNone/>
            </a:pPr>
            <a:r>
              <a:rPr lang="en-IN" sz="1800">
                <a:solidFill>
                  <a:srgbClr val="FFFFFF"/>
                </a:solidFill>
                <a:latin typeface="EB Garamond"/>
                <a:ea typeface="EB Garamond"/>
                <a:cs typeface="EB Garamond"/>
                <a:sym typeface="EB Garamond"/>
              </a:rPr>
              <a:t>The output is found out to be 140 which is the optimal distribution to minimise the reading time of these books.</a:t>
            </a:r>
            <a:br>
              <a:rPr lang="en-IN" sz="1800">
                <a:solidFill>
                  <a:srgbClr val="FFFFFF"/>
                </a:solidFill>
              </a:rPr>
            </a:br>
            <a:endParaRPr sz="1800">
              <a:solidFill>
                <a:srgbClr val="FFFFFF"/>
              </a:solidFill>
            </a:endParaRPr>
          </a:p>
        </p:txBody>
      </p:sp>
      <p:sp>
        <p:nvSpPr>
          <p:cNvPr id="351" name="Google Shape;351;p19"/>
          <p:cNvSpPr txBox="1"/>
          <p:nvPr/>
        </p:nvSpPr>
        <p:spPr>
          <a:xfrm>
            <a:off x="4724400" y="3200400"/>
            <a:ext cx="27432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Avenir"/>
              <a:ea typeface="Avenir"/>
              <a:cs typeface="Avenir"/>
              <a:sym typeface="Aveni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4" name="Shape 234"/>
        <p:cNvGrpSpPr/>
        <p:nvPr/>
      </p:nvGrpSpPr>
      <p:grpSpPr>
        <a:xfrm>
          <a:off x="0" y="0"/>
          <a:ext cx="0" cy="0"/>
          <a:chOff x="0" y="0"/>
          <a:chExt cx="0" cy="0"/>
        </a:xfrm>
      </p:grpSpPr>
      <p:sp>
        <p:nvSpPr>
          <p:cNvPr id="235" name="Google Shape;235;p2"/>
          <p:cNvSpPr/>
          <p:nvPr/>
        </p:nvSpPr>
        <p:spPr>
          <a:xfrm>
            <a:off x="0" y="0"/>
            <a:ext cx="12192000" cy="6858000"/>
          </a:xfrm>
          <a:prstGeom prst="rect">
            <a:avLst/>
          </a:prstGeom>
          <a:solidFill>
            <a:srgbClr val="DFD9D4">
              <a:alpha val="698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pic>
        <p:nvPicPr>
          <p:cNvPr id="236" name="Google Shape;236;p2"/>
          <p:cNvPicPr preferRelativeResize="0"/>
          <p:nvPr/>
        </p:nvPicPr>
        <p:blipFill rotWithShape="1">
          <a:blip r:embed="rId3">
            <a:alphaModFix amt="10000"/>
          </a:blip>
          <a:srcRect b="0" l="0" r="0" t="0"/>
          <a:stretch/>
        </p:blipFill>
        <p:spPr>
          <a:xfrm>
            <a:off x="8534400" y="0"/>
            <a:ext cx="3654612" cy="4575348"/>
          </a:xfrm>
          <a:prstGeom prst="rect">
            <a:avLst/>
          </a:prstGeom>
          <a:noFill/>
          <a:ln>
            <a:noFill/>
          </a:ln>
        </p:spPr>
      </p:pic>
      <p:sp>
        <p:nvSpPr>
          <p:cNvPr id="237" name="Google Shape;237;p2"/>
          <p:cNvSpPr/>
          <p:nvPr/>
        </p:nvSpPr>
        <p:spPr>
          <a:xfrm>
            <a:off x="0" y="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sp>
        <p:nvSpPr>
          <p:cNvPr id="238" name="Google Shape;238;p2"/>
          <p:cNvSpPr/>
          <p:nvPr/>
        </p:nvSpPr>
        <p:spPr>
          <a:xfrm>
            <a:off x="3048" y="0"/>
            <a:ext cx="12189000" cy="6858000"/>
          </a:xfrm>
          <a:prstGeom prst="rect">
            <a:avLst/>
          </a:prstGeom>
          <a:solidFill>
            <a:srgbClr val="DFD9D4">
              <a:alpha val="698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595959"/>
              </a:solidFill>
              <a:latin typeface="Avenir"/>
              <a:ea typeface="Avenir"/>
              <a:cs typeface="Avenir"/>
              <a:sym typeface="Avenir"/>
            </a:endParaRPr>
          </a:p>
        </p:txBody>
      </p:sp>
      <p:grpSp>
        <p:nvGrpSpPr>
          <p:cNvPr id="239" name="Google Shape;239;p2"/>
          <p:cNvGrpSpPr/>
          <p:nvPr/>
        </p:nvGrpSpPr>
        <p:grpSpPr>
          <a:xfrm>
            <a:off x="4464881" y="0"/>
            <a:ext cx="7724070" cy="6858001"/>
            <a:chOff x="4464881" y="0"/>
            <a:chExt cx="7724070" cy="6858001"/>
          </a:xfrm>
        </p:grpSpPr>
        <p:pic>
          <p:nvPicPr>
            <p:cNvPr id="240" name="Google Shape;240;p2"/>
            <p:cNvPicPr preferRelativeResize="0"/>
            <p:nvPr/>
          </p:nvPicPr>
          <p:blipFill rotWithShape="1">
            <a:blip r:embed="rId4">
              <a:alphaModFix amt="15000"/>
            </a:blip>
            <a:srcRect b="0" l="0" r="0" t="0"/>
            <a:stretch/>
          </p:blipFill>
          <p:spPr>
            <a:xfrm>
              <a:off x="7073255" y="0"/>
              <a:ext cx="5115697" cy="6858000"/>
            </a:xfrm>
            <a:prstGeom prst="rect">
              <a:avLst/>
            </a:prstGeom>
            <a:noFill/>
            <a:ln>
              <a:noFill/>
            </a:ln>
          </p:spPr>
        </p:pic>
        <p:pic>
          <p:nvPicPr>
            <p:cNvPr id="241" name="Google Shape;241;p2"/>
            <p:cNvPicPr preferRelativeResize="0"/>
            <p:nvPr/>
          </p:nvPicPr>
          <p:blipFill rotWithShape="1">
            <a:blip r:embed="rId5">
              <a:alphaModFix amt="7000"/>
            </a:blip>
            <a:srcRect b="0" l="0" r="0" t="0"/>
            <a:stretch/>
          </p:blipFill>
          <p:spPr>
            <a:xfrm rot="-5400000">
              <a:off x="5412135" y="-947254"/>
              <a:ext cx="5562598" cy="7457106"/>
            </a:xfrm>
            <a:prstGeom prst="rect">
              <a:avLst/>
            </a:prstGeom>
            <a:noFill/>
            <a:ln>
              <a:noFill/>
            </a:ln>
          </p:spPr>
        </p:pic>
      </p:grpSp>
      <p:sp>
        <p:nvSpPr>
          <p:cNvPr id="242" name="Google Shape;242;p2"/>
          <p:cNvSpPr txBox="1"/>
          <p:nvPr>
            <p:ph type="ctrTitle"/>
          </p:nvPr>
        </p:nvSpPr>
        <p:spPr>
          <a:xfrm>
            <a:off x="838200" y="586992"/>
            <a:ext cx="5413200" cy="21753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4400"/>
              <a:buFont typeface="EB Garamond"/>
              <a:buNone/>
            </a:pPr>
            <a:r>
              <a:rPr lang="en-IN"/>
              <a:t>Motivation for our problem statement</a:t>
            </a:r>
            <a:endParaRPr/>
          </a:p>
        </p:txBody>
      </p:sp>
      <p:sp>
        <p:nvSpPr>
          <p:cNvPr id="243" name="Google Shape;243;p2"/>
          <p:cNvSpPr txBox="1"/>
          <p:nvPr>
            <p:ph idx="1" type="subTitle"/>
          </p:nvPr>
        </p:nvSpPr>
        <p:spPr>
          <a:xfrm>
            <a:off x="838200" y="2838557"/>
            <a:ext cx="5412900" cy="34461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600"/>
              <a:buFont typeface="Arial"/>
              <a:buChar char="•"/>
            </a:pPr>
            <a:r>
              <a:rPr lang="en-IN" sz="1600"/>
              <a:t>Our problem statement is a variation of the job assignment problem where the minimum time to complete N jobs with N workers is to be found.</a:t>
            </a:r>
            <a:endParaRPr/>
          </a:p>
          <a:p>
            <a:pPr indent="0" lvl="0" marL="0" rtl="0" algn="l">
              <a:lnSpc>
                <a:spcPct val="100000"/>
              </a:lnSpc>
              <a:spcBef>
                <a:spcPts val="1000"/>
              </a:spcBef>
              <a:spcAft>
                <a:spcPts val="0"/>
              </a:spcAft>
              <a:buSzPts val="1600"/>
              <a:buFont typeface="Arial"/>
              <a:buChar char="•"/>
            </a:pPr>
            <a:r>
              <a:rPr lang="en-IN" sz="1600"/>
              <a:t>We wanted to extend the above problem to a problem us students deal with in our daily endeavors which is time management and dealing with lots of different assignments and tests.</a:t>
            </a:r>
            <a:endParaRPr/>
          </a:p>
          <a:p>
            <a:pPr indent="0" lvl="0" marL="0" rtl="0" algn="l">
              <a:lnSpc>
                <a:spcPct val="100000"/>
              </a:lnSpc>
              <a:spcBef>
                <a:spcPts val="1000"/>
              </a:spcBef>
              <a:spcAft>
                <a:spcPts val="0"/>
              </a:spcAft>
              <a:buSzPts val="1600"/>
              <a:buFont typeface="Arial"/>
              <a:buChar char="•"/>
            </a:pPr>
            <a:r>
              <a:rPr lang="en-IN" sz="1600"/>
              <a:t>We can substitute the N books with N subjects and store the average time needed to study a subject then use this algorithm to find the optimal study plan for a student with few simple questions.</a:t>
            </a:r>
            <a:endParaRPr/>
          </a:p>
          <a:p>
            <a:pPr indent="0" lvl="0" marL="0" rtl="0" algn="l">
              <a:lnSpc>
                <a:spcPct val="100000"/>
              </a:lnSpc>
              <a:spcBef>
                <a:spcPts val="1000"/>
              </a:spcBef>
              <a:spcAft>
                <a:spcPts val="0"/>
              </a:spcAft>
              <a:buSzPts val="1600"/>
              <a:buFont typeface="Arial"/>
              <a:buChar char="•"/>
            </a:pPr>
            <a:r>
              <a:rPr lang="en-IN" sz="1600"/>
              <a:t>We can extend this program to include free/play time for students and effectively go towards making an actual application which makes suitable timetables for students taking care of their physical and mental health as well.</a:t>
            </a:r>
            <a:endParaRPr/>
          </a:p>
        </p:txBody>
      </p:sp>
      <p:pic>
        <p:nvPicPr>
          <p:cNvPr descr="Diagram&#10;&#10;Description automatically generated" id="244" name="Google Shape;244;p2"/>
          <p:cNvPicPr preferRelativeResize="0"/>
          <p:nvPr/>
        </p:nvPicPr>
        <p:blipFill rotWithShape="1">
          <a:blip r:embed="rId6">
            <a:alphaModFix/>
          </a:blip>
          <a:srcRect b="0" l="6890" r="11762" t="0"/>
          <a:stretch/>
        </p:blipFill>
        <p:spPr>
          <a:xfrm>
            <a:off x="6096001" y="1586412"/>
            <a:ext cx="6133579" cy="34502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
          <p:cNvSpPr txBox="1"/>
          <p:nvPr>
            <p:ph type="title"/>
          </p:nvPr>
        </p:nvSpPr>
        <p:spPr>
          <a:xfrm>
            <a:off x="646111" y="291628"/>
            <a:ext cx="9404700" cy="538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4200"/>
              <a:buFont typeface="Century Gothic"/>
              <a:buNone/>
            </a:pPr>
            <a:r>
              <a:rPr lang="en-IN"/>
              <a:t>       </a:t>
            </a:r>
            <a:r>
              <a:rPr lang="en-IN">
                <a:solidFill>
                  <a:srgbClr val="FF0000"/>
                </a:solidFill>
              </a:rPr>
              <a:t>Pseudocode</a:t>
            </a:r>
            <a:endParaRPr>
              <a:solidFill>
                <a:srgbClr val="FF0000"/>
              </a:solidFill>
            </a:endParaRPr>
          </a:p>
        </p:txBody>
      </p:sp>
      <p:sp>
        <p:nvSpPr>
          <p:cNvPr id="250" name="Google Shape;250;p3"/>
          <p:cNvSpPr txBox="1"/>
          <p:nvPr>
            <p:ph idx="1" type="body"/>
          </p:nvPr>
        </p:nvSpPr>
        <p:spPr>
          <a:xfrm>
            <a:off x="1103312" y="989045"/>
            <a:ext cx="8946600" cy="5449200"/>
          </a:xfrm>
          <a:prstGeom prst="rect">
            <a:avLst/>
          </a:prstGeom>
          <a:noFill/>
          <a:ln>
            <a:noFill/>
          </a:ln>
        </p:spPr>
        <p:txBody>
          <a:bodyPr anchorCtr="0" anchor="t" bIns="45700" lIns="91425" spcFirstLastPara="1" rIns="91425" wrap="square" tIns="45700">
            <a:normAutofit fontScale="47500" lnSpcReduction="20000"/>
          </a:bodyPr>
          <a:lstStyle/>
          <a:p>
            <a:pPr indent="0" lvl="0" marL="0" rtl="0" algn="l">
              <a:lnSpc>
                <a:spcPct val="100000"/>
              </a:lnSpc>
              <a:spcBef>
                <a:spcPts val="0"/>
              </a:spcBef>
              <a:spcAft>
                <a:spcPts val="0"/>
              </a:spcAft>
              <a:buSzPct val="80000"/>
              <a:buNone/>
            </a:pPr>
            <a:r>
              <a:t/>
            </a:r>
            <a:endParaRPr/>
          </a:p>
          <a:p>
            <a:pPr indent="0" lvl="0" marL="0" rtl="0" algn="l">
              <a:lnSpc>
                <a:spcPct val="100000"/>
              </a:lnSpc>
              <a:spcBef>
                <a:spcPts val="0"/>
              </a:spcBef>
              <a:spcAft>
                <a:spcPts val="0"/>
              </a:spcAft>
              <a:buSzPct val="80000"/>
              <a:buNone/>
            </a:pPr>
            <a:r>
              <a:rPr lang="en-IN"/>
              <a:t>The approach to calculate Minimum possible time is as follows:</a:t>
            </a:r>
            <a:endParaRPr/>
          </a:p>
          <a:p>
            <a:pPr indent="0" lvl="0" marL="0" rtl="0" algn="l">
              <a:lnSpc>
                <a:spcPct val="100000"/>
              </a:lnSpc>
              <a:spcBef>
                <a:spcPts val="1000"/>
              </a:spcBef>
              <a:spcAft>
                <a:spcPts val="0"/>
              </a:spcAft>
              <a:buSzPct val="80000"/>
              <a:buNone/>
            </a:pPr>
            <a:r>
              <a:rPr lang="en-IN"/>
              <a:t>For each reader, we choose book with minimum Time from list of unassigned books (take minimum entry from each row).</a:t>
            </a:r>
            <a:endParaRPr/>
          </a:p>
          <a:p>
            <a:pPr indent="0" lvl="0" marL="0" rtl="0" algn="l">
              <a:lnSpc>
                <a:spcPct val="100000"/>
              </a:lnSpc>
              <a:spcBef>
                <a:spcPts val="1000"/>
              </a:spcBef>
              <a:spcAft>
                <a:spcPts val="0"/>
              </a:spcAft>
              <a:buSzPct val="80000"/>
              <a:buNone/>
            </a:pPr>
            <a:r>
              <a:rPr lang="en-IN"/>
              <a:t>In input we are given a 2D matrix TimeMatrix of N X N entries where entry TimeMatrix[i,j] represents time taken by ith reader to read jth book.</a:t>
            </a:r>
            <a:endParaRPr/>
          </a:p>
          <a:p>
            <a:pPr indent="0" lvl="0" marL="0" rtl="0" algn="l">
              <a:lnSpc>
                <a:spcPct val="100000"/>
              </a:lnSpc>
              <a:spcBef>
                <a:spcPts val="1000"/>
              </a:spcBef>
              <a:spcAft>
                <a:spcPts val="0"/>
              </a:spcAft>
              <a:buSzPct val="80000"/>
              <a:buNone/>
            </a:pPr>
            <a:r>
              <a:rPr lang="en-IN"/>
              <a:t>For Our Algorithm we need a min-Heap priority Queue in which nodes are ordered by their Time taken.</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Structure of node is:</a:t>
            </a:r>
            <a:endParaRPr/>
          </a:p>
          <a:p>
            <a:pPr indent="0" lvl="0" marL="0" rtl="0" algn="l">
              <a:lnSpc>
                <a:spcPct val="100000"/>
              </a:lnSpc>
              <a:spcBef>
                <a:spcPts val="1000"/>
              </a:spcBef>
              <a:spcAft>
                <a:spcPts val="0"/>
              </a:spcAft>
              <a:buSzPct val="80000"/>
              <a:buNone/>
            </a:pPr>
            <a:r>
              <a:rPr lang="en-IN"/>
              <a:t>Node{</a:t>
            </a:r>
            <a:endParaRPr/>
          </a:p>
          <a:p>
            <a:pPr indent="0" lvl="0" marL="0" rtl="0" algn="l">
              <a:lnSpc>
                <a:spcPct val="100000"/>
              </a:lnSpc>
              <a:spcBef>
                <a:spcPts val="1000"/>
              </a:spcBef>
              <a:spcAft>
                <a:spcPts val="0"/>
              </a:spcAft>
              <a:buSzPct val="80000"/>
              <a:buNone/>
            </a:pPr>
            <a:r>
              <a:rPr lang="en-IN"/>
              <a:t>int reader;</a:t>
            </a:r>
            <a:endParaRPr/>
          </a:p>
          <a:p>
            <a:pPr indent="0" lvl="0" marL="0" rtl="0" algn="l">
              <a:lnSpc>
                <a:spcPct val="100000"/>
              </a:lnSpc>
              <a:spcBef>
                <a:spcPts val="1000"/>
              </a:spcBef>
              <a:spcAft>
                <a:spcPts val="0"/>
              </a:spcAft>
              <a:buSzPct val="80000"/>
              <a:buNone/>
            </a:pPr>
            <a:r>
              <a:rPr lang="en-IN"/>
              <a:t>Int book;</a:t>
            </a:r>
            <a:endParaRPr/>
          </a:p>
          <a:p>
            <a:pPr indent="0" lvl="0" marL="0" rtl="0" algn="l">
              <a:lnSpc>
                <a:spcPct val="100000"/>
              </a:lnSpc>
              <a:spcBef>
                <a:spcPts val="1000"/>
              </a:spcBef>
              <a:spcAft>
                <a:spcPts val="0"/>
              </a:spcAft>
              <a:buSzPct val="80000"/>
              <a:buNone/>
            </a:pPr>
            <a:r>
              <a:rPr lang="en-IN"/>
              <a:t>int Time; //Minimum Possible Time</a:t>
            </a:r>
            <a:endParaRPr/>
          </a:p>
          <a:p>
            <a:pPr indent="0" lvl="0" marL="0" rtl="0" algn="l">
              <a:lnSpc>
                <a:spcPct val="100000"/>
              </a:lnSpc>
              <a:spcBef>
                <a:spcPts val="1000"/>
              </a:spcBef>
              <a:spcAft>
                <a:spcPts val="0"/>
              </a:spcAft>
              <a:buSzPct val="80000"/>
              <a:buNone/>
            </a:pPr>
            <a:r>
              <a:rPr lang="en-IN"/>
              <a:t>int pathTime;// Sum of Time stored from current node to all previous Nodes. </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We also need some basic Priority Queue Operations which are insert, remove_min.</a:t>
            </a:r>
            <a:endParaRPr/>
          </a:p>
          <a:p>
            <a:pPr indent="-514350" lvl="0" marL="514350" rtl="0" algn="l">
              <a:lnSpc>
                <a:spcPct val="100000"/>
              </a:lnSpc>
              <a:spcBef>
                <a:spcPts val="1000"/>
              </a:spcBef>
              <a:spcAft>
                <a:spcPts val="0"/>
              </a:spcAft>
              <a:buSzPct val="80000"/>
              <a:buAutoNum type="romanLcParenBoth"/>
            </a:pPr>
            <a:r>
              <a:rPr lang="en-IN"/>
              <a:t>insert(x): Add the Node in priority Queue by maintaining Heap property.</a:t>
            </a:r>
            <a:endParaRPr/>
          </a:p>
          <a:p>
            <a:pPr indent="-514350" lvl="0" marL="514350" rtl="0" algn="l">
              <a:lnSpc>
                <a:spcPct val="100000"/>
              </a:lnSpc>
              <a:spcBef>
                <a:spcPts val="1000"/>
              </a:spcBef>
              <a:spcAft>
                <a:spcPts val="0"/>
              </a:spcAft>
              <a:buSzPct val="80000"/>
              <a:buAutoNum type="romanLcParenBoth"/>
            </a:pPr>
            <a:r>
              <a:rPr lang="en-IN"/>
              <a:t>Remove_min(): Removes the Node with Least time and maintain  Heap Property.</a:t>
            </a:r>
            <a:endParaRPr/>
          </a:p>
          <a:p>
            <a:pPr indent="0" lvl="0" marL="0" rtl="0" algn="l">
              <a:lnSpc>
                <a:spcPct val="100000"/>
              </a:lnSpc>
              <a:spcBef>
                <a:spcPts val="1000"/>
              </a:spcBef>
              <a:spcAft>
                <a:spcPts val="0"/>
              </a:spcAft>
              <a:buSzPct val="80000"/>
              <a:buNone/>
            </a:pPr>
            <a:r>
              <a:t/>
            </a:r>
            <a:endParaRPr u="sng"/>
          </a:p>
          <a:p>
            <a:pPr indent="0" lvl="0" marL="0" rtl="0" algn="l">
              <a:lnSpc>
                <a:spcPct val="100000"/>
              </a:lnSpc>
              <a:spcBef>
                <a:spcPts val="1000"/>
              </a:spcBef>
              <a:spcAft>
                <a:spcPts val="0"/>
              </a:spcAft>
              <a:buSzPct val="80000"/>
              <a:buNone/>
            </a:pPr>
            <a:r>
              <a:t/>
            </a:r>
            <a:endParaRPr u="sng"/>
          </a:p>
          <a:p>
            <a:pPr indent="0" lvl="0" marL="0" rtl="0" algn="l">
              <a:lnSpc>
                <a:spcPct val="100000"/>
              </a:lnSpc>
              <a:spcBef>
                <a:spcPts val="1000"/>
              </a:spcBef>
              <a:spcAft>
                <a:spcPts val="0"/>
              </a:spcAft>
              <a:buSzPct val="80000"/>
              <a:buNone/>
            </a:pPr>
            <a:r>
              <a:t/>
            </a:r>
            <a:endParaRPr u="sng"/>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t/>
            </a:r>
            <a:endParaRPr/>
          </a:p>
        </p:txBody>
      </p:sp>
      <p:sp>
        <p:nvSpPr>
          <p:cNvPr id="251" name="Google Shape;251;p3"/>
          <p:cNvSpPr/>
          <p:nvPr/>
        </p:nvSpPr>
        <p:spPr>
          <a:xfrm>
            <a:off x="0" y="134994"/>
            <a:ext cx="28800" cy="187200"/>
          </a:xfrm>
          <a:prstGeom prst="rect">
            <a:avLst/>
          </a:prstGeom>
          <a:noFill/>
          <a:ln>
            <a:noFill/>
          </a:ln>
        </p:spPr>
        <p:txBody>
          <a:bodyPr anchorCtr="0" anchor="ctr" bIns="63475" lIns="0" spcFirstLastPara="1" rIns="0" wrap="square" tIns="0">
            <a:noAutofit/>
          </a:bodyPr>
          <a:lstStyle/>
          <a:p>
            <a:pPr indent="0" lvl="0" marL="0" marR="0" rtl="0" algn="l">
              <a:lnSpc>
                <a:spcPct val="100000"/>
              </a:lnSpc>
              <a:spcBef>
                <a:spcPts val="0"/>
              </a:spcBef>
              <a:spcAft>
                <a:spcPts val="0"/>
              </a:spcAft>
              <a:buClr>
                <a:schemeClr val="lt1"/>
              </a:buClr>
              <a:buSzPts val="800"/>
              <a:buFont typeface="Century Gothic"/>
              <a:buNone/>
            </a:pPr>
            <a:r>
              <a:rPr b="0" i="0" lang="en-IN" sz="800" u="none" cap="none" strike="noStrike">
                <a:solidFill>
                  <a:schemeClr val="lt1"/>
                </a:solidFill>
                <a:latin typeface="Century Gothic"/>
                <a:ea typeface="Century Gothic"/>
                <a:cs typeface="Century Gothic"/>
                <a:sym typeface="Century Gothic"/>
              </a:rPr>
              <a:t> </a:t>
            </a:r>
            <a:endParaRPr b="0" i="0" sz="1800" u="none" cap="none" strike="noStrike">
              <a:solidFill>
                <a:schemeClr val="lt1"/>
              </a:solidFill>
              <a:latin typeface="Arial"/>
              <a:ea typeface="Arial"/>
              <a:cs typeface="Arial"/>
              <a:sym typeface="Arial"/>
            </a:endParaRPr>
          </a:p>
        </p:txBody>
      </p:sp>
      <p:sp>
        <p:nvSpPr>
          <p:cNvPr id="252" name="Google Shape;252;p3"/>
          <p:cNvSpPr/>
          <p:nvPr/>
        </p:nvSpPr>
        <p:spPr>
          <a:xfrm>
            <a:off x="0" y="134994"/>
            <a:ext cx="28800" cy="187200"/>
          </a:xfrm>
          <a:prstGeom prst="rect">
            <a:avLst/>
          </a:prstGeom>
          <a:noFill/>
          <a:ln>
            <a:noFill/>
          </a:ln>
        </p:spPr>
        <p:txBody>
          <a:bodyPr anchorCtr="0" anchor="ctr" bIns="63475" lIns="0" spcFirstLastPara="1" rIns="0" wrap="square" tIns="0">
            <a:noAutofit/>
          </a:bodyPr>
          <a:lstStyle/>
          <a:p>
            <a:pPr indent="0" lvl="0" marL="0" marR="0" rtl="0" algn="l">
              <a:lnSpc>
                <a:spcPct val="100000"/>
              </a:lnSpc>
              <a:spcBef>
                <a:spcPts val="0"/>
              </a:spcBef>
              <a:spcAft>
                <a:spcPts val="0"/>
              </a:spcAft>
              <a:buClr>
                <a:schemeClr val="lt1"/>
              </a:buClr>
              <a:buSzPts val="800"/>
              <a:buFont typeface="Century Gothic"/>
              <a:buNone/>
            </a:pPr>
            <a:r>
              <a:rPr b="0" i="0" lang="en-IN" sz="800" u="none" cap="none" strike="noStrike">
                <a:solidFill>
                  <a:schemeClr val="lt1"/>
                </a:solidFill>
                <a:latin typeface="Century Gothic"/>
                <a:ea typeface="Century Gothic"/>
                <a:cs typeface="Century Gothic"/>
                <a:sym typeface="Century Gothic"/>
              </a:rPr>
              <a:t> </a:t>
            </a:r>
            <a:endParaRPr b="0" i="0" sz="1800" u="none" cap="none" strike="noStrike">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
          <p:cNvSpPr txBox="1"/>
          <p:nvPr>
            <p:ph idx="1" type="body"/>
          </p:nvPr>
        </p:nvSpPr>
        <p:spPr>
          <a:xfrm>
            <a:off x="1103312" y="130630"/>
            <a:ext cx="8946600" cy="6117900"/>
          </a:xfrm>
          <a:prstGeom prst="rect">
            <a:avLst/>
          </a:prstGeom>
          <a:noFill/>
          <a:ln>
            <a:noFill/>
          </a:ln>
        </p:spPr>
        <p:txBody>
          <a:bodyPr anchorCtr="0" anchor="t" bIns="45700" lIns="91425" spcFirstLastPara="1" rIns="91425" wrap="square" tIns="45700">
            <a:normAutofit fontScale="92500" lnSpcReduction="20000"/>
          </a:bodyPr>
          <a:lstStyle/>
          <a:p>
            <a:pPr indent="-342900" lvl="0" marL="342900" rtl="0" algn="l">
              <a:lnSpc>
                <a:spcPct val="100000"/>
              </a:lnSpc>
              <a:spcBef>
                <a:spcPts val="0"/>
              </a:spcBef>
              <a:spcAft>
                <a:spcPts val="0"/>
              </a:spcAft>
              <a:buSzPct val="80000"/>
              <a:buChar char="►"/>
            </a:pPr>
            <a:r>
              <a:rPr lang="en-IN"/>
              <a:t>Pseudocode:-</a:t>
            </a:r>
            <a:endParaRPr/>
          </a:p>
          <a:p>
            <a:pPr indent="0" lvl="0" marL="0" rtl="0" algn="l">
              <a:lnSpc>
                <a:spcPct val="100000"/>
              </a:lnSpc>
              <a:spcBef>
                <a:spcPts val="1000"/>
              </a:spcBef>
              <a:spcAft>
                <a:spcPts val="0"/>
              </a:spcAft>
              <a:buSzPct val="80000"/>
              <a:buNone/>
            </a:pPr>
            <a:r>
              <a:rPr lang="en-IN"/>
              <a:t>Minimum_Time(TimeMatrix[][])</a:t>
            </a:r>
            <a:endParaRPr/>
          </a:p>
          <a:p>
            <a:pPr indent="0" lvl="0" marL="0" rtl="0" algn="l">
              <a:lnSpc>
                <a:spcPct val="100000"/>
              </a:lnSpc>
              <a:spcBef>
                <a:spcPts val="1000"/>
              </a:spcBef>
              <a:spcAft>
                <a:spcPts val="0"/>
              </a:spcAft>
              <a:buSzPct val="80000"/>
              <a:buNone/>
            </a:pPr>
            <a:r>
              <a:rPr lang="en-IN"/>
              <a:t>{ </a:t>
            </a:r>
            <a:endParaRPr/>
          </a:p>
          <a:p>
            <a:pPr indent="0" lvl="1" marL="400050" rtl="0" algn="l">
              <a:lnSpc>
                <a:spcPct val="100000"/>
              </a:lnSpc>
              <a:spcBef>
                <a:spcPts val="1000"/>
              </a:spcBef>
              <a:spcAft>
                <a:spcPts val="0"/>
              </a:spcAft>
              <a:buSzPct val="79998"/>
              <a:buNone/>
            </a:pPr>
            <a:r>
              <a:rPr lang="en-IN"/>
              <a:t>Priority_Queue q;//</a:t>
            </a:r>
            <a:endParaRPr/>
          </a:p>
          <a:p>
            <a:pPr indent="0" lvl="1" marL="400050" rtl="0" algn="l">
              <a:lnSpc>
                <a:spcPct val="100000"/>
              </a:lnSpc>
              <a:spcBef>
                <a:spcPts val="1000"/>
              </a:spcBef>
              <a:spcAft>
                <a:spcPts val="0"/>
              </a:spcAft>
              <a:buSzPct val="79998"/>
              <a:buNone/>
            </a:pPr>
            <a:r>
              <a:rPr lang="en-IN"/>
              <a:t>/* We initialise it with a dummy node of Time 0;*/</a:t>
            </a:r>
            <a:endParaRPr/>
          </a:p>
          <a:p>
            <a:pPr indent="0" lvl="1" marL="400050" rtl="0" algn="l">
              <a:lnSpc>
                <a:spcPct val="100000"/>
              </a:lnSpc>
              <a:spcBef>
                <a:spcPts val="1000"/>
              </a:spcBef>
              <a:spcAft>
                <a:spcPts val="0"/>
              </a:spcAft>
              <a:buSzPct val="79998"/>
              <a:buNone/>
            </a:pPr>
            <a:r>
              <a:rPr lang="en-IN"/>
              <a:t>  //Node node=(reader,book,Time,pathTime)</a:t>
            </a:r>
            <a:endParaRPr/>
          </a:p>
          <a:p>
            <a:pPr indent="0" lvl="1" marL="400050" rtl="0" algn="l">
              <a:lnSpc>
                <a:spcPct val="100000"/>
              </a:lnSpc>
              <a:spcBef>
                <a:spcPts val="1000"/>
              </a:spcBef>
              <a:spcAft>
                <a:spcPts val="0"/>
              </a:spcAft>
              <a:buSzPct val="79998"/>
              <a:buNone/>
            </a:pPr>
            <a:r>
              <a:rPr lang="en-IN"/>
              <a:t>while(q!={})</a:t>
            </a:r>
            <a:endParaRPr/>
          </a:p>
          <a:p>
            <a:pPr indent="0" lvl="1" marL="400050" rtl="0" algn="l">
              <a:lnSpc>
                <a:spcPct val="100000"/>
              </a:lnSpc>
              <a:spcBef>
                <a:spcPts val="1000"/>
              </a:spcBef>
              <a:spcAft>
                <a:spcPts val="0"/>
              </a:spcAft>
              <a:buSzPct val="79998"/>
              <a:buNone/>
            </a:pPr>
            <a:r>
              <a:rPr lang="en-IN"/>
              <a:t>{</a:t>
            </a:r>
            <a:endParaRPr/>
          </a:p>
          <a:p>
            <a:pPr indent="0" lvl="1" marL="400050" rtl="0" algn="l">
              <a:lnSpc>
                <a:spcPct val="100000"/>
              </a:lnSpc>
              <a:spcBef>
                <a:spcPts val="1000"/>
              </a:spcBef>
              <a:spcAft>
                <a:spcPts val="0"/>
              </a:spcAft>
              <a:buSzPct val="79998"/>
              <a:buNone/>
            </a:pPr>
            <a:r>
              <a:rPr lang="en-IN"/>
              <a:t>		m=remove_min();</a:t>
            </a:r>
            <a:endParaRPr/>
          </a:p>
          <a:p>
            <a:pPr indent="0" lvl="1" marL="400050" rtl="0" algn="l">
              <a:lnSpc>
                <a:spcPct val="100000"/>
              </a:lnSpc>
              <a:spcBef>
                <a:spcPts val="1000"/>
              </a:spcBef>
              <a:spcAft>
                <a:spcPts val="0"/>
              </a:spcAft>
              <a:buSzPct val="79998"/>
              <a:buNone/>
            </a:pPr>
            <a:r>
              <a:rPr lang="en-IN"/>
              <a:t>        if(m==Leaf Node)</a:t>
            </a:r>
            <a:endParaRPr/>
          </a:p>
          <a:p>
            <a:pPr indent="0" lvl="1" marL="400050" rtl="0" algn="l">
              <a:lnSpc>
                <a:spcPct val="100000"/>
              </a:lnSpc>
              <a:spcBef>
                <a:spcPts val="1000"/>
              </a:spcBef>
              <a:spcAft>
                <a:spcPts val="0"/>
              </a:spcAft>
              <a:buSzPct val="79998"/>
              <a:buNone/>
            </a:pPr>
            <a:r>
              <a:rPr lang="en-IN"/>
              <a:t>        {</a:t>
            </a:r>
            <a:endParaRPr/>
          </a:p>
          <a:p>
            <a:pPr indent="0" lvl="1" marL="400050" rtl="0" algn="l">
              <a:lnSpc>
                <a:spcPct val="100000"/>
              </a:lnSpc>
              <a:spcBef>
                <a:spcPts val="1000"/>
              </a:spcBef>
              <a:spcAft>
                <a:spcPts val="0"/>
              </a:spcAft>
              <a:buSzPct val="79998"/>
              <a:buNone/>
            </a:pPr>
            <a:r>
              <a:rPr lang="en-IN"/>
              <a:t>                return m-&gt;Time;</a:t>
            </a:r>
            <a:endParaRPr/>
          </a:p>
          <a:p>
            <a:pPr indent="0" lvl="1" marL="400050" rtl="0" algn="l">
              <a:lnSpc>
                <a:spcPct val="100000"/>
              </a:lnSpc>
              <a:spcBef>
                <a:spcPts val="1000"/>
              </a:spcBef>
              <a:spcAft>
                <a:spcPts val="0"/>
              </a:spcAft>
              <a:buSzPct val="79998"/>
              <a:buNone/>
            </a:pPr>
            <a:r>
              <a:rPr lang="en-IN"/>
              <a:t>        }</a:t>
            </a:r>
            <a:endParaRPr/>
          </a:p>
          <a:p>
            <a:pPr indent="0" lvl="1" marL="400050" rtl="0" algn="l">
              <a:lnSpc>
                <a:spcPct val="100000"/>
              </a:lnSpc>
              <a:spcBef>
                <a:spcPts val="1000"/>
              </a:spcBef>
              <a:spcAft>
                <a:spcPts val="0"/>
              </a:spcAft>
              <a:buSzPct val="79998"/>
              <a:buNone/>
            </a:pPr>
            <a:r>
              <a:rPr lang="en-IN"/>
              <a:t> for each x in succ(m) do{</a:t>
            </a:r>
            <a:endParaRPr/>
          </a:p>
          <a:p>
            <a:pPr indent="0" lvl="1" marL="400050" rtl="0" algn="l">
              <a:lnSpc>
                <a:spcPct val="100000"/>
              </a:lnSpc>
              <a:spcBef>
                <a:spcPts val="1000"/>
              </a:spcBef>
              <a:spcAft>
                <a:spcPts val="0"/>
              </a:spcAft>
              <a:buSzPct val="79998"/>
              <a:buNone/>
            </a:pPr>
            <a:r>
              <a:rPr lang="en-IN"/>
              <a:t>        q.insert(x);</a:t>
            </a:r>
            <a:endParaRPr/>
          </a:p>
          <a:p>
            <a:pPr indent="0" lvl="1" marL="400050" rtl="0" algn="l">
              <a:lnSpc>
                <a:spcPct val="100000"/>
              </a:lnSpc>
              <a:spcBef>
                <a:spcPts val="1000"/>
              </a:spcBef>
              <a:spcAft>
                <a:spcPts val="0"/>
              </a:spcAft>
              <a:buSzPct val="79998"/>
              <a:buNone/>
            </a:pPr>
            <a:r>
              <a:rPr lang="en-IN"/>
              <a:t>    }</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5"/>
          <p:cNvSpPr txBox="1"/>
          <p:nvPr>
            <p:ph type="title"/>
          </p:nvPr>
        </p:nvSpPr>
        <p:spPr>
          <a:xfrm>
            <a:off x="875755" y="337896"/>
            <a:ext cx="9404723" cy="63035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4200"/>
              <a:buNone/>
            </a:pPr>
            <a:r>
              <a:rPr lang="en-IN">
                <a:solidFill>
                  <a:srgbClr val="00B0F0"/>
                </a:solidFill>
              </a:rPr>
              <a:t>              </a:t>
            </a:r>
            <a:r>
              <a:rPr i="1" lang="en-IN" u="sng">
                <a:solidFill>
                  <a:srgbClr val="00B0F0"/>
                </a:solidFill>
              </a:rPr>
              <a:t>Implementation in C:</a:t>
            </a:r>
            <a:endParaRPr>
              <a:solidFill>
                <a:srgbClr val="00B0F0"/>
              </a:solidFill>
            </a:endParaRPr>
          </a:p>
        </p:txBody>
      </p:sp>
      <p:sp>
        <p:nvSpPr>
          <p:cNvPr id="263" name="Google Shape;263;p5"/>
          <p:cNvSpPr txBox="1"/>
          <p:nvPr>
            <p:ph idx="1" type="body"/>
          </p:nvPr>
        </p:nvSpPr>
        <p:spPr>
          <a:xfrm>
            <a:off x="1103312" y="1269508"/>
            <a:ext cx="8946541" cy="4978892"/>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00000"/>
              </a:lnSpc>
              <a:spcBef>
                <a:spcPts val="0"/>
              </a:spcBef>
              <a:spcAft>
                <a:spcPts val="0"/>
              </a:spcAft>
              <a:buSzPct val="80000"/>
              <a:buNone/>
            </a:pPr>
            <a:r>
              <a:rPr lang="en-IN"/>
              <a:t>#include&lt;stdio.h&gt;</a:t>
            </a:r>
            <a:endParaRPr/>
          </a:p>
          <a:p>
            <a:pPr indent="0" lvl="0" marL="0" rtl="0" algn="l">
              <a:lnSpc>
                <a:spcPct val="100000"/>
              </a:lnSpc>
              <a:spcBef>
                <a:spcPts val="1000"/>
              </a:spcBef>
              <a:spcAft>
                <a:spcPts val="0"/>
              </a:spcAft>
              <a:buSzPct val="80000"/>
              <a:buNone/>
            </a:pPr>
            <a:r>
              <a:rPr lang="en-IN"/>
              <a:t>#include&lt;stdlib.h&gt;</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typedef struct </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int pathTime;</a:t>
            </a:r>
            <a:endParaRPr/>
          </a:p>
          <a:p>
            <a:pPr indent="0" lvl="0" marL="0" rtl="0" algn="l">
              <a:lnSpc>
                <a:spcPct val="100000"/>
              </a:lnSpc>
              <a:spcBef>
                <a:spcPts val="1000"/>
              </a:spcBef>
              <a:spcAft>
                <a:spcPts val="0"/>
              </a:spcAft>
              <a:buSzPct val="80000"/>
              <a:buNone/>
            </a:pPr>
            <a:r>
              <a:rPr lang="en-IN"/>
              <a:t>	int Time;</a:t>
            </a:r>
            <a:endParaRPr/>
          </a:p>
          <a:p>
            <a:pPr indent="0" lvl="0" marL="0" rtl="0" algn="l">
              <a:lnSpc>
                <a:spcPct val="100000"/>
              </a:lnSpc>
              <a:spcBef>
                <a:spcPts val="1000"/>
              </a:spcBef>
              <a:spcAft>
                <a:spcPts val="0"/>
              </a:spcAft>
              <a:buSzPct val="80000"/>
              <a:buNone/>
            </a:pPr>
            <a:r>
              <a:rPr lang="en-IN"/>
              <a:t>	int reader;</a:t>
            </a:r>
            <a:endParaRPr/>
          </a:p>
          <a:p>
            <a:pPr indent="0" lvl="0" marL="0" rtl="0" algn="l">
              <a:lnSpc>
                <a:spcPct val="100000"/>
              </a:lnSpc>
              <a:spcBef>
                <a:spcPts val="1000"/>
              </a:spcBef>
              <a:spcAft>
                <a:spcPts val="0"/>
              </a:spcAft>
              <a:buSzPct val="80000"/>
              <a:buNone/>
            </a:pPr>
            <a:r>
              <a:rPr lang="en-IN"/>
              <a:t>	int book;</a:t>
            </a:r>
            <a:endParaRPr/>
          </a:p>
          <a:p>
            <a:pPr indent="0" lvl="0" marL="0" rtl="0" algn="l">
              <a:lnSpc>
                <a:spcPct val="100000"/>
              </a:lnSpc>
              <a:spcBef>
                <a:spcPts val="1000"/>
              </a:spcBef>
              <a:spcAft>
                <a:spcPts val="0"/>
              </a:spcAft>
              <a:buSzPct val="80000"/>
              <a:buNone/>
            </a:pPr>
            <a:r>
              <a:rPr lang="en-IN"/>
              <a:t>	int *assigned;//Book j is assigned or not. </a:t>
            </a:r>
            <a:endParaRPr/>
          </a:p>
          <a:p>
            <a:pPr indent="0" lvl="0" marL="0" rtl="0" algn="l">
              <a:lnSpc>
                <a:spcPct val="100000"/>
              </a:lnSpc>
              <a:spcBef>
                <a:spcPts val="1000"/>
              </a:spcBef>
              <a:spcAft>
                <a:spcPts val="0"/>
              </a:spcAft>
              <a:buSzPct val="80000"/>
              <a:buNone/>
            </a:pPr>
            <a:r>
              <a:rPr lang="en-IN"/>
              <a:t>}Node;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6"/>
          <p:cNvSpPr txBox="1"/>
          <p:nvPr>
            <p:ph idx="1" type="body"/>
          </p:nvPr>
        </p:nvSpPr>
        <p:spPr>
          <a:xfrm>
            <a:off x="1103312" y="452718"/>
            <a:ext cx="8946541" cy="5795681"/>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00000"/>
              </a:lnSpc>
              <a:spcBef>
                <a:spcPts val="0"/>
              </a:spcBef>
              <a:spcAft>
                <a:spcPts val="0"/>
              </a:spcAft>
              <a:buSzPct val="80000"/>
              <a:buNone/>
            </a:pPr>
            <a:r>
              <a:rPr lang="en-IN"/>
              <a:t>Node newNode(int x, int y, int assigned[],int N)</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	Node node;</a:t>
            </a:r>
            <a:endParaRPr/>
          </a:p>
          <a:p>
            <a:pPr indent="0" lvl="0" marL="0" rtl="0" algn="l">
              <a:lnSpc>
                <a:spcPct val="100000"/>
              </a:lnSpc>
              <a:spcBef>
                <a:spcPts val="1000"/>
              </a:spcBef>
              <a:spcAft>
                <a:spcPts val="0"/>
              </a:spcAft>
              <a:buSzPct val="80000"/>
              <a:buNone/>
            </a:pPr>
            <a:r>
              <a:rPr lang="en-IN"/>
              <a:t>     node.assigned=(int *)malloc(N*sizeof(int));</a:t>
            </a:r>
            <a:endParaRPr/>
          </a:p>
          <a:p>
            <a:pPr indent="0" lvl="0" marL="0" rtl="0" algn="l">
              <a:lnSpc>
                <a:spcPct val="100000"/>
              </a:lnSpc>
              <a:spcBef>
                <a:spcPts val="1000"/>
              </a:spcBef>
              <a:spcAft>
                <a:spcPts val="0"/>
              </a:spcAft>
              <a:buSzPct val="80000"/>
              <a:buNone/>
            </a:pPr>
            <a:r>
              <a:rPr lang="en-IN"/>
              <a:t>	for (int j = 0; j &lt; N; j++)</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node.assigned[j] = assigned[j];</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node.assigned[y] = 1;</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node.reader = x;</a:t>
            </a:r>
            <a:endParaRPr/>
          </a:p>
          <a:p>
            <a:pPr indent="0" lvl="0" marL="0" rtl="0" algn="l">
              <a:lnSpc>
                <a:spcPct val="100000"/>
              </a:lnSpc>
              <a:spcBef>
                <a:spcPts val="1000"/>
              </a:spcBef>
              <a:spcAft>
                <a:spcPts val="0"/>
              </a:spcAft>
              <a:buSzPct val="80000"/>
              <a:buNone/>
            </a:pPr>
            <a:r>
              <a:rPr lang="en-IN"/>
              <a:t>	node.book = y;</a:t>
            </a:r>
            <a:endParaRPr/>
          </a:p>
          <a:p>
            <a:pPr indent="0" lvl="0" marL="0" rtl="0" algn="l">
              <a:lnSpc>
                <a:spcPct val="100000"/>
              </a:lnSpc>
              <a:spcBef>
                <a:spcPts val="1000"/>
              </a:spcBef>
              <a:spcAft>
                <a:spcPts val="0"/>
              </a:spcAft>
              <a:buSzPct val="80000"/>
              <a:buNone/>
            </a:pPr>
            <a:r>
              <a:t/>
            </a:r>
            <a:endParaRPr/>
          </a:p>
          <a:p>
            <a:pPr indent="0" lvl="0" marL="0" rtl="0" algn="l">
              <a:lnSpc>
                <a:spcPct val="100000"/>
              </a:lnSpc>
              <a:spcBef>
                <a:spcPts val="1000"/>
              </a:spcBef>
              <a:spcAft>
                <a:spcPts val="0"/>
              </a:spcAft>
              <a:buSzPct val="80000"/>
              <a:buNone/>
            </a:pPr>
            <a:r>
              <a:rPr lang="en-IN"/>
              <a:t>	return node;</a:t>
            </a:r>
            <a:endParaRPr/>
          </a:p>
          <a:p>
            <a:pPr indent="0" lvl="0" marL="0" rtl="0" algn="l">
              <a:lnSpc>
                <a:spcPct val="100000"/>
              </a:lnSpc>
              <a:spcBef>
                <a:spcPts val="1000"/>
              </a:spcBef>
              <a:spcAft>
                <a:spcPts val="0"/>
              </a:spcAft>
              <a:buSzPct val="80000"/>
              <a:buNone/>
            </a:pPr>
            <a:r>
              <a:rPr lang="en-IN"/>
              <a: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7"/>
          <p:cNvSpPr txBox="1"/>
          <p:nvPr>
            <p:ph idx="1" type="body"/>
          </p:nvPr>
        </p:nvSpPr>
        <p:spPr>
          <a:xfrm>
            <a:off x="1103312" y="319596"/>
            <a:ext cx="8946541" cy="5928803"/>
          </a:xfrm>
          <a:prstGeom prst="rect">
            <a:avLst/>
          </a:prstGeom>
          <a:noFill/>
          <a:ln>
            <a:noFill/>
          </a:ln>
        </p:spPr>
        <p:txBody>
          <a:bodyPr anchorCtr="0" anchor="t" bIns="45700" lIns="91425" spcFirstLastPara="1" rIns="91425" wrap="square" tIns="45700">
            <a:normAutofit fontScale="77500" lnSpcReduction="20000"/>
          </a:bodyPr>
          <a:lstStyle/>
          <a:p>
            <a:pPr indent="0" lvl="0" marL="0" rtl="0" algn="l">
              <a:lnSpc>
                <a:spcPct val="100000"/>
              </a:lnSpc>
              <a:spcBef>
                <a:spcPts val="0"/>
              </a:spcBef>
              <a:spcAft>
                <a:spcPts val="0"/>
              </a:spcAft>
              <a:buSzPct val="80000"/>
              <a:buNone/>
            </a:pPr>
            <a:r>
              <a:rPr lang="en-IN"/>
              <a:t>typedef long long ll;</a:t>
            </a:r>
            <a:endParaRPr/>
          </a:p>
          <a:p>
            <a:pPr indent="0" lvl="0" marL="0" rtl="0" algn="l">
              <a:lnSpc>
                <a:spcPct val="100000"/>
              </a:lnSpc>
              <a:spcBef>
                <a:spcPts val="1000"/>
              </a:spcBef>
              <a:spcAft>
                <a:spcPts val="0"/>
              </a:spcAft>
              <a:buSzPct val="80000"/>
              <a:buNone/>
            </a:pPr>
            <a:r>
              <a:rPr lang="en-IN"/>
              <a:t>typedef struct{</a:t>
            </a:r>
            <a:endParaRPr/>
          </a:p>
          <a:p>
            <a:pPr indent="0" lvl="0" marL="0" rtl="0" algn="l">
              <a:lnSpc>
                <a:spcPct val="100000"/>
              </a:lnSpc>
              <a:spcBef>
                <a:spcPts val="1000"/>
              </a:spcBef>
              <a:spcAft>
                <a:spcPts val="0"/>
              </a:spcAft>
              <a:buSzPct val="80000"/>
              <a:buNone/>
            </a:pPr>
            <a:r>
              <a:rPr lang="en-IN"/>
              <a:t>    ll front;</a:t>
            </a:r>
            <a:endParaRPr/>
          </a:p>
          <a:p>
            <a:pPr indent="0" lvl="0" marL="0" rtl="0" algn="l">
              <a:lnSpc>
                <a:spcPct val="100000"/>
              </a:lnSpc>
              <a:spcBef>
                <a:spcPts val="1000"/>
              </a:spcBef>
              <a:spcAft>
                <a:spcPts val="0"/>
              </a:spcAft>
              <a:buSzPct val="80000"/>
              <a:buNone/>
            </a:pPr>
            <a:r>
              <a:rPr lang="en-IN"/>
              <a:t>    ll rear;</a:t>
            </a:r>
            <a:endParaRPr/>
          </a:p>
          <a:p>
            <a:pPr indent="0" lvl="0" marL="0" rtl="0" algn="l">
              <a:lnSpc>
                <a:spcPct val="100000"/>
              </a:lnSpc>
              <a:spcBef>
                <a:spcPts val="1000"/>
              </a:spcBef>
              <a:spcAft>
                <a:spcPts val="0"/>
              </a:spcAft>
              <a:buSzPct val="80000"/>
              <a:buNone/>
            </a:pPr>
            <a:r>
              <a:rPr lang="en-IN"/>
              <a:t>    ll size;</a:t>
            </a:r>
            <a:endParaRPr/>
          </a:p>
          <a:p>
            <a:pPr indent="0" lvl="0" marL="0" rtl="0" algn="l">
              <a:lnSpc>
                <a:spcPct val="100000"/>
              </a:lnSpc>
              <a:spcBef>
                <a:spcPts val="1000"/>
              </a:spcBef>
              <a:spcAft>
                <a:spcPts val="0"/>
              </a:spcAft>
              <a:buSzPct val="80000"/>
              <a:buNone/>
            </a:pPr>
            <a:r>
              <a:rPr lang="en-IN"/>
              <a:t>    ll capacity;</a:t>
            </a:r>
            <a:endParaRPr/>
          </a:p>
          <a:p>
            <a:pPr indent="0" lvl="0" marL="0" rtl="0" algn="l">
              <a:lnSpc>
                <a:spcPct val="100000"/>
              </a:lnSpc>
              <a:spcBef>
                <a:spcPts val="1000"/>
              </a:spcBef>
              <a:spcAft>
                <a:spcPts val="0"/>
              </a:spcAft>
              <a:buSzPct val="80000"/>
              <a:buNone/>
            </a:pPr>
            <a:r>
              <a:rPr lang="en-IN"/>
              <a:t>    Node *arr;</a:t>
            </a:r>
            <a:endParaRPr/>
          </a:p>
          <a:p>
            <a:pPr indent="0" lvl="0" marL="0" rtl="0" algn="l">
              <a:lnSpc>
                <a:spcPct val="100000"/>
              </a:lnSpc>
              <a:spcBef>
                <a:spcPts val="1000"/>
              </a:spcBef>
              <a:spcAft>
                <a:spcPts val="0"/>
              </a:spcAft>
              <a:buSzPct val="80000"/>
              <a:buNone/>
            </a:pPr>
            <a:r>
              <a:rPr lang="en-IN"/>
              <a:t>}Queue;</a:t>
            </a:r>
            <a:endParaRPr/>
          </a:p>
          <a:p>
            <a:pPr indent="0" lvl="0" marL="0" rtl="0" algn="l">
              <a:lnSpc>
                <a:spcPct val="100000"/>
              </a:lnSpc>
              <a:spcBef>
                <a:spcPts val="1000"/>
              </a:spcBef>
              <a:spcAft>
                <a:spcPts val="0"/>
              </a:spcAft>
              <a:buSzPct val="80000"/>
              <a:buNone/>
            </a:pPr>
            <a:r>
              <a:rPr lang="en-IN"/>
              <a:t>Queue *BuildHeap(ll n)//Build heap</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    Queue *q=(Queue *)malloc(sizeof(Queue));</a:t>
            </a:r>
            <a:endParaRPr/>
          </a:p>
          <a:p>
            <a:pPr indent="0" lvl="0" marL="0" rtl="0" algn="l">
              <a:lnSpc>
                <a:spcPct val="100000"/>
              </a:lnSpc>
              <a:spcBef>
                <a:spcPts val="1000"/>
              </a:spcBef>
              <a:spcAft>
                <a:spcPts val="0"/>
              </a:spcAft>
              <a:buSzPct val="80000"/>
              <a:buNone/>
            </a:pPr>
            <a:r>
              <a:rPr lang="en-IN"/>
              <a:t>    q-&gt;capacity=n+1;</a:t>
            </a:r>
            <a:endParaRPr/>
          </a:p>
          <a:p>
            <a:pPr indent="0" lvl="0" marL="0" rtl="0" algn="l">
              <a:lnSpc>
                <a:spcPct val="100000"/>
              </a:lnSpc>
              <a:spcBef>
                <a:spcPts val="1000"/>
              </a:spcBef>
              <a:spcAft>
                <a:spcPts val="0"/>
              </a:spcAft>
              <a:buSzPct val="80000"/>
              <a:buNone/>
            </a:pPr>
            <a:r>
              <a:rPr lang="en-IN"/>
              <a:t>    q-&gt;front=0;</a:t>
            </a:r>
            <a:endParaRPr/>
          </a:p>
          <a:p>
            <a:pPr indent="0" lvl="0" marL="0" rtl="0" algn="l">
              <a:lnSpc>
                <a:spcPct val="100000"/>
              </a:lnSpc>
              <a:spcBef>
                <a:spcPts val="1000"/>
              </a:spcBef>
              <a:spcAft>
                <a:spcPts val="0"/>
              </a:spcAft>
              <a:buSzPct val="80000"/>
              <a:buNone/>
            </a:pPr>
            <a:r>
              <a:rPr lang="en-IN"/>
              <a:t>    q-&gt;size=0;</a:t>
            </a:r>
            <a:endParaRPr/>
          </a:p>
          <a:p>
            <a:pPr indent="0" lvl="0" marL="0" rtl="0" algn="l">
              <a:lnSpc>
                <a:spcPct val="100000"/>
              </a:lnSpc>
              <a:spcBef>
                <a:spcPts val="1000"/>
              </a:spcBef>
              <a:spcAft>
                <a:spcPts val="0"/>
              </a:spcAft>
              <a:buSzPct val="80000"/>
              <a:buNone/>
            </a:pPr>
            <a:r>
              <a:rPr lang="en-IN"/>
              <a:t>    q-&gt;rear=-1;</a:t>
            </a:r>
            <a:endParaRPr/>
          </a:p>
          <a:p>
            <a:pPr indent="0" lvl="0" marL="0" rtl="0" algn="l">
              <a:lnSpc>
                <a:spcPct val="100000"/>
              </a:lnSpc>
              <a:spcBef>
                <a:spcPts val="1000"/>
              </a:spcBef>
              <a:spcAft>
                <a:spcPts val="0"/>
              </a:spcAft>
              <a:buSzPct val="80000"/>
              <a:buNone/>
            </a:pPr>
            <a:r>
              <a:rPr lang="en-IN"/>
              <a:t>    q-&gt;arr= (Node *)malloc((n+1)*sizeof(Node));</a:t>
            </a:r>
            <a:endParaRPr/>
          </a:p>
          <a:p>
            <a:pPr indent="0" lvl="0" marL="0" rtl="0" algn="l">
              <a:lnSpc>
                <a:spcPct val="100000"/>
              </a:lnSpc>
              <a:spcBef>
                <a:spcPts val="1000"/>
              </a:spcBef>
              <a:spcAft>
                <a:spcPts val="0"/>
              </a:spcAft>
              <a:buSzPct val="80000"/>
              <a:buNone/>
            </a:pPr>
            <a:r>
              <a:rPr lang="en-IN"/>
              <a:t>    return q;</a:t>
            </a:r>
            <a:endParaRPr/>
          </a:p>
          <a:p>
            <a:pPr indent="0" lvl="0" marL="0" rtl="0" algn="l">
              <a:lnSpc>
                <a:spcPct val="100000"/>
              </a:lnSpc>
              <a:spcBef>
                <a:spcPts val="1000"/>
              </a:spcBef>
              <a:spcAft>
                <a:spcPts val="0"/>
              </a:spcAft>
              <a:buSzPct val="80000"/>
              <a:buNone/>
            </a:pPr>
            <a:r>
              <a:rPr lang="en-IN"/>
              <a: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8"/>
          <p:cNvSpPr txBox="1"/>
          <p:nvPr>
            <p:ph idx="1" type="body"/>
          </p:nvPr>
        </p:nvSpPr>
        <p:spPr>
          <a:xfrm>
            <a:off x="1103312" y="301842"/>
            <a:ext cx="8946541" cy="5946558"/>
          </a:xfrm>
          <a:prstGeom prst="rect">
            <a:avLst/>
          </a:prstGeom>
          <a:noFill/>
          <a:ln>
            <a:noFill/>
          </a:ln>
        </p:spPr>
        <p:txBody>
          <a:bodyPr anchorCtr="0" anchor="t" bIns="45700" lIns="91425" spcFirstLastPara="1" rIns="91425" wrap="square" tIns="45700">
            <a:normAutofit fontScale="47500" lnSpcReduction="20000"/>
          </a:bodyPr>
          <a:lstStyle/>
          <a:p>
            <a:pPr indent="0" lvl="0" marL="0" rtl="0" algn="l">
              <a:lnSpc>
                <a:spcPct val="100000"/>
              </a:lnSpc>
              <a:spcBef>
                <a:spcPts val="0"/>
              </a:spcBef>
              <a:spcAft>
                <a:spcPts val="0"/>
              </a:spcAft>
              <a:buSzPct val="80000"/>
              <a:buNone/>
            </a:pPr>
            <a:r>
              <a:rPr lang="en-IN"/>
              <a:t>void enqueue(Queue* q, Node Nd)//inserting at last</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    if (q-&gt;size==q-&gt;capacity)</a:t>
            </a:r>
            <a:endParaRPr/>
          </a:p>
          <a:p>
            <a:pPr indent="0" lvl="0" marL="0" rtl="0" algn="l">
              <a:lnSpc>
                <a:spcPct val="100000"/>
              </a:lnSpc>
              <a:spcBef>
                <a:spcPts val="1000"/>
              </a:spcBef>
              <a:spcAft>
                <a:spcPts val="0"/>
              </a:spcAft>
              <a:buSzPct val="80000"/>
              <a:buNone/>
            </a:pPr>
            <a:r>
              <a:rPr lang="en-IN"/>
              <a:t>        return;</a:t>
            </a:r>
            <a:endParaRPr/>
          </a:p>
          <a:p>
            <a:pPr indent="0" lvl="0" marL="0" rtl="0" algn="l">
              <a:lnSpc>
                <a:spcPct val="100000"/>
              </a:lnSpc>
              <a:spcBef>
                <a:spcPts val="1000"/>
              </a:spcBef>
              <a:spcAft>
                <a:spcPts val="0"/>
              </a:spcAft>
              <a:buSzPct val="80000"/>
              <a:buNone/>
            </a:pPr>
            <a:r>
              <a:rPr lang="en-IN"/>
              <a:t>    q-&gt;rear = (q-&gt;rear + 1)% (q-&gt;capacity);</a:t>
            </a:r>
            <a:endParaRPr/>
          </a:p>
          <a:p>
            <a:pPr indent="0" lvl="0" marL="0" rtl="0" algn="l">
              <a:lnSpc>
                <a:spcPct val="100000"/>
              </a:lnSpc>
              <a:spcBef>
                <a:spcPts val="1000"/>
              </a:spcBef>
              <a:spcAft>
                <a:spcPts val="0"/>
              </a:spcAft>
              <a:buSzPct val="80000"/>
              <a:buNone/>
            </a:pPr>
            <a:r>
              <a:rPr lang="en-IN"/>
              <a:t>    q-&gt;arr[q-&gt;rear] = Nd;</a:t>
            </a:r>
            <a:endParaRPr/>
          </a:p>
          <a:p>
            <a:pPr indent="0" lvl="0" marL="0" rtl="0" algn="l">
              <a:lnSpc>
                <a:spcPct val="100000"/>
              </a:lnSpc>
              <a:spcBef>
                <a:spcPts val="1000"/>
              </a:spcBef>
              <a:spcAft>
                <a:spcPts val="0"/>
              </a:spcAft>
              <a:buSzPct val="80000"/>
              <a:buNone/>
            </a:pPr>
            <a:r>
              <a:rPr lang="en-IN"/>
              <a:t>    q-&gt;size = q-&gt;size + 1;</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void update_down(Queue *q,ll index)//update down to maintain heap property</a:t>
            </a:r>
            <a:endParaRPr/>
          </a:p>
          <a:p>
            <a:pPr indent="0" lvl="0" marL="0" rtl="0" algn="l">
              <a:lnSpc>
                <a:spcPct val="100000"/>
              </a:lnSpc>
              <a:spcBef>
                <a:spcPts val="1000"/>
              </a:spcBef>
              <a:spcAft>
                <a:spcPts val="0"/>
              </a:spcAft>
              <a:buSzPct val="80000"/>
              <a:buNone/>
            </a:pPr>
            <a:r>
              <a:rPr lang="en-IN"/>
              <a:t>{</a:t>
            </a:r>
            <a:endParaRPr/>
          </a:p>
          <a:p>
            <a:pPr indent="0" lvl="0" marL="0" rtl="0" algn="l">
              <a:lnSpc>
                <a:spcPct val="100000"/>
              </a:lnSpc>
              <a:spcBef>
                <a:spcPts val="1000"/>
              </a:spcBef>
              <a:spcAft>
                <a:spcPts val="0"/>
              </a:spcAft>
              <a:buSzPct val="80000"/>
              <a:buNone/>
            </a:pPr>
            <a:r>
              <a:rPr lang="en-IN"/>
              <a:t>    if(index==q-&gt;rear)</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return;</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 Nd=q-&gt;arr[index];</a:t>
            </a:r>
            <a:endParaRPr/>
          </a:p>
          <a:p>
            <a:pPr indent="0" lvl="0" marL="0" rtl="0" algn="l">
              <a:lnSpc>
                <a:spcPct val="100000"/>
              </a:lnSpc>
              <a:spcBef>
                <a:spcPts val="1000"/>
              </a:spcBef>
              <a:spcAft>
                <a:spcPts val="0"/>
              </a:spcAft>
              <a:buSzPct val="80000"/>
              <a:buNone/>
            </a:pPr>
            <a:r>
              <a:rPr lang="en-IN"/>
              <a:t>    if((2*index+1&lt;q-&gt;rear)&amp;&amp;(2*index+2)&lt;=q-&gt;rear) {</a:t>
            </a:r>
            <a:endParaRPr/>
          </a:p>
          <a:p>
            <a:pPr indent="0" lvl="0" marL="0" rtl="0" algn="l">
              <a:lnSpc>
                <a:spcPct val="100000"/>
              </a:lnSpc>
              <a:spcBef>
                <a:spcPts val="1000"/>
              </a:spcBef>
              <a:spcAft>
                <a:spcPts val="0"/>
              </a:spcAft>
              <a:buSzPct val="80000"/>
              <a:buNone/>
            </a:pPr>
            <a:r>
              <a:rPr lang="en-IN"/>
              <a:t>    Node l=q-&gt;arr[2*index+1];</a:t>
            </a:r>
            <a:endParaRPr/>
          </a:p>
          <a:p>
            <a:pPr indent="0" lvl="0" marL="0" rtl="0" algn="l">
              <a:lnSpc>
                <a:spcPct val="100000"/>
              </a:lnSpc>
              <a:spcBef>
                <a:spcPts val="1000"/>
              </a:spcBef>
              <a:spcAft>
                <a:spcPts val="0"/>
              </a:spcAft>
              <a:buSzPct val="80000"/>
              <a:buNone/>
            </a:pPr>
            <a:r>
              <a:rPr lang="en-IN"/>
              <a:t>    Node r=q-&gt;arr[2*index+2];</a:t>
            </a:r>
            <a:endParaRPr/>
          </a:p>
          <a:p>
            <a:pPr indent="0" lvl="0" marL="0" rtl="0" algn="l">
              <a:lnSpc>
                <a:spcPct val="100000"/>
              </a:lnSpc>
              <a:spcBef>
                <a:spcPts val="1000"/>
              </a:spcBef>
              <a:spcAft>
                <a:spcPts val="0"/>
              </a:spcAft>
              <a:buSzPct val="80000"/>
              <a:buNone/>
            </a:pPr>
            <a:r>
              <a:rPr lang="en-IN"/>
              <a:t>    Node small;</a:t>
            </a:r>
            <a:endParaRPr/>
          </a:p>
          <a:p>
            <a:pPr indent="0" lvl="0" marL="0" rtl="0" algn="l">
              <a:lnSpc>
                <a:spcPct val="100000"/>
              </a:lnSpc>
              <a:spcBef>
                <a:spcPts val="1000"/>
              </a:spcBef>
              <a:spcAft>
                <a:spcPts val="0"/>
              </a:spcAft>
              <a:buSzPct val="80000"/>
              <a:buNone/>
            </a:pPr>
            <a:r>
              <a:rPr lang="en-IN"/>
              <a:t>    ll idx;</a:t>
            </a:r>
            <a:endParaRPr/>
          </a:p>
          <a:p>
            <a:pPr indent="0" lvl="0" marL="0" rtl="0" algn="l">
              <a:lnSpc>
                <a:spcPct val="100000"/>
              </a:lnSpc>
              <a:spcBef>
                <a:spcPts val="1000"/>
              </a:spcBef>
              <a:spcAft>
                <a:spcPts val="0"/>
              </a:spcAft>
              <a:buSzPct val="80000"/>
              <a:buNone/>
            </a:pPr>
            <a:r>
              <a:rPr lang="en-IN"/>
              <a:t>    if((Nd.Time&lt;=l.Time)&amp;&amp;(Nd.Time&lt;=r.Time)){</a:t>
            </a:r>
            <a:endParaRPr/>
          </a:p>
          <a:p>
            <a:pPr indent="0" lvl="0" marL="0" rtl="0" algn="l">
              <a:lnSpc>
                <a:spcPct val="100000"/>
              </a:lnSpc>
              <a:spcBef>
                <a:spcPts val="1000"/>
              </a:spcBef>
              <a:spcAft>
                <a:spcPts val="0"/>
              </a:spcAft>
              <a:buSzPct val="80000"/>
              <a:buNone/>
            </a:pPr>
            <a:r>
              <a:rPr lang="en-IN"/>
              <a:t>        small=Nd;</a:t>
            </a:r>
            <a:endParaRPr/>
          </a:p>
          <a:p>
            <a:pPr indent="0" lvl="0" marL="0" rtl="0" algn="l">
              <a:lnSpc>
                <a:spcPct val="100000"/>
              </a:lnSpc>
              <a:spcBef>
                <a:spcPts val="1000"/>
              </a:spcBef>
              <a:spcAft>
                <a:spcPts val="0"/>
              </a:spcAft>
              <a:buSzPct val="80000"/>
              <a:buNone/>
            </a:pPr>
            <a:r>
              <a:rPr lang="en-IN"/>
              <a:t>        idx=index;</a:t>
            </a:r>
            <a:endParaRPr/>
          </a:p>
          <a:p>
            <a:pPr indent="0" lvl="0" marL="0" rtl="0" algn="l">
              <a:lnSpc>
                <a:spcPct val="100000"/>
              </a:lnSpc>
              <a:spcBef>
                <a:spcPts val="1000"/>
              </a:spcBef>
              <a:spcAft>
                <a:spcPts val="0"/>
              </a:spcAft>
              <a:buSzPct val="80000"/>
              <a:buNone/>
            </a:pPr>
            <a:r>
              <a:rPr lang="en-IN"/>
              <a:t>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9"/>
          <p:cNvSpPr txBox="1"/>
          <p:nvPr>
            <p:ph idx="1" type="body"/>
          </p:nvPr>
        </p:nvSpPr>
        <p:spPr>
          <a:xfrm>
            <a:off x="1103312" y="452718"/>
            <a:ext cx="8946541" cy="5795681"/>
          </a:xfrm>
          <a:prstGeom prst="rect">
            <a:avLst/>
          </a:prstGeom>
          <a:noFill/>
          <a:ln>
            <a:noFill/>
          </a:ln>
        </p:spPr>
        <p:txBody>
          <a:bodyPr anchorCtr="0" anchor="t" bIns="45700" lIns="91425" spcFirstLastPara="1" rIns="91425" wrap="square" tIns="45700">
            <a:normAutofit fontScale="62500" lnSpcReduction="20000"/>
          </a:bodyPr>
          <a:lstStyle/>
          <a:p>
            <a:pPr indent="0" lvl="0" marL="0" rtl="0" algn="l">
              <a:lnSpc>
                <a:spcPct val="100000"/>
              </a:lnSpc>
              <a:spcBef>
                <a:spcPts val="0"/>
              </a:spcBef>
              <a:spcAft>
                <a:spcPts val="0"/>
              </a:spcAft>
              <a:buSzPct val="80000"/>
              <a:buNone/>
            </a:pPr>
            <a:r>
              <a:rPr lang="en-IN"/>
              <a:t>else if((l.Time&lt;=Nd.Time)&amp;&amp;(l.Time&lt;=r.Time))</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small=l;</a:t>
            </a:r>
            <a:endParaRPr/>
          </a:p>
          <a:p>
            <a:pPr indent="0" lvl="0" marL="0" rtl="0" algn="l">
              <a:lnSpc>
                <a:spcPct val="100000"/>
              </a:lnSpc>
              <a:spcBef>
                <a:spcPts val="1000"/>
              </a:spcBef>
              <a:spcAft>
                <a:spcPts val="0"/>
              </a:spcAft>
              <a:buSzPct val="80000"/>
              <a:buNone/>
            </a:pPr>
            <a:r>
              <a:rPr lang="en-IN"/>
              <a:t>        idx=2*index+1;</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else if((r.Time&lt;=l.Time)&amp;&amp;(r.Time&lt;=Nd.Time))</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small=r;</a:t>
            </a:r>
            <a:endParaRPr/>
          </a:p>
          <a:p>
            <a:pPr indent="0" lvl="0" marL="0" rtl="0" algn="l">
              <a:lnSpc>
                <a:spcPct val="100000"/>
              </a:lnSpc>
              <a:spcBef>
                <a:spcPts val="1000"/>
              </a:spcBef>
              <a:spcAft>
                <a:spcPts val="0"/>
              </a:spcAft>
              <a:buSzPct val="80000"/>
              <a:buNone/>
            </a:pPr>
            <a:r>
              <a:rPr lang="en-IN"/>
              <a:t>        idx=2*index+2;</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if(small.Time!=Nd.Time)</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Node temp;</a:t>
            </a:r>
            <a:endParaRPr/>
          </a:p>
          <a:p>
            <a:pPr indent="0" lvl="0" marL="0" rtl="0" algn="l">
              <a:lnSpc>
                <a:spcPct val="100000"/>
              </a:lnSpc>
              <a:spcBef>
                <a:spcPts val="1000"/>
              </a:spcBef>
              <a:spcAft>
                <a:spcPts val="0"/>
              </a:spcAft>
              <a:buSzPct val="80000"/>
              <a:buNone/>
            </a:pPr>
            <a:r>
              <a:rPr lang="en-IN"/>
              <a:t>        temp=small;</a:t>
            </a:r>
            <a:endParaRPr/>
          </a:p>
          <a:p>
            <a:pPr indent="0" lvl="0" marL="0" rtl="0" algn="l">
              <a:lnSpc>
                <a:spcPct val="100000"/>
              </a:lnSpc>
              <a:spcBef>
                <a:spcPts val="1000"/>
              </a:spcBef>
              <a:spcAft>
                <a:spcPts val="0"/>
              </a:spcAft>
              <a:buSzPct val="80000"/>
              <a:buNone/>
            </a:pPr>
            <a:r>
              <a:rPr lang="en-IN"/>
              <a:t>        q-&gt;arr[idx]=Nd;</a:t>
            </a:r>
            <a:endParaRPr/>
          </a:p>
          <a:p>
            <a:pPr indent="0" lvl="0" marL="0" rtl="0" algn="l">
              <a:lnSpc>
                <a:spcPct val="100000"/>
              </a:lnSpc>
              <a:spcBef>
                <a:spcPts val="1000"/>
              </a:spcBef>
              <a:spcAft>
                <a:spcPts val="0"/>
              </a:spcAft>
              <a:buSzPct val="80000"/>
              <a:buNone/>
            </a:pPr>
            <a:r>
              <a:rPr lang="en-IN"/>
              <a:t>        q-&gt;arr[index]=temp;</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update_down(q,idx);</a:t>
            </a:r>
            <a:endParaRPr/>
          </a:p>
          <a:p>
            <a:pPr indent="0" lvl="0" marL="0" rtl="0" algn="l">
              <a:lnSpc>
                <a:spcPct val="100000"/>
              </a:lnSpc>
              <a:spcBef>
                <a:spcPts val="1000"/>
              </a:spcBef>
              <a:spcAft>
                <a:spcPts val="0"/>
              </a:spcAft>
              <a:buSzPct val="80000"/>
              <a:buNone/>
            </a:pPr>
            <a:r>
              <a:rPr lang="en-IN"/>
              <a:t>    }</a:t>
            </a:r>
            <a:endParaRPr/>
          </a:p>
          <a:p>
            <a:pPr indent="0" lvl="0" marL="0" rtl="0" algn="l">
              <a:lnSpc>
                <a:spcPct val="100000"/>
              </a:lnSpc>
              <a:spcBef>
                <a:spcPts val="1000"/>
              </a:spcBef>
              <a:spcAft>
                <a:spcPts val="0"/>
              </a:spcAft>
              <a:buSzPct val="80000"/>
              <a:buNone/>
            </a:pPr>
            <a:r>
              <a:rPr lang="en-IN"/>
              <a:t>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appledVTI">
  <a:themeElements>
    <a:clrScheme name="Custom 81">
      <a:dk1>
        <a:srgbClr val="000000"/>
      </a:dk1>
      <a:lt1>
        <a:srgbClr val="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2021-03-30T13:46:28Z</dcterms:created>
</cp:coreProperties>
</file>